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sldIdLst>
    <p:sldId id="256" r:id="rId2"/>
    <p:sldId id="267" r:id="rId3"/>
    <p:sldId id="274" r:id="rId4"/>
    <p:sldId id="268" r:id="rId5"/>
    <p:sldId id="273" r:id="rId6"/>
    <p:sldId id="281" r:id="rId7"/>
    <p:sldId id="275" r:id="rId8"/>
    <p:sldId id="266" r:id="rId9"/>
    <p:sldId id="288" r:id="rId10"/>
    <p:sldId id="287" r:id="rId11"/>
    <p:sldId id="286" r:id="rId12"/>
    <p:sldId id="270" r:id="rId13"/>
    <p:sldId id="271" r:id="rId14"/>
    <p:sldId id="262" r:id="rId15"/>
    <p:sldId id="260" r:id="rId16"/>
    <p:sldId id="272" r:id="rId17"/>
    <p:sldId id="261" r:id="rId18"/>
    <p:sldId id="263" r:id="rId19"/>
    <p:sldId id="284" r:id="rId20"/>
    <p:sldId id="283" r:id="rId21"/>
    <p:sldId id="264" r:id="rId22"/>
    <p:sldId id="265" r:id="rId23"/>
    <p:sldId id="279" r:id="rId24"/>
    <p:sldId id="278" r:id="rId25"/>
    <p:sldId id="280" r:id="rId26"/>
    <p:sldId id="276" r:id="rId27"/>
    <p:sldId id="259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454E8F-9777-460F-AE19-6EED8E6DCC01}" v="508" dt="2023-04-29T19:05:48.5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968" autoAdjust="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hirana, Madushan" userId="6a11d061-b734-4dcc-ad84-6bc27f3273a6" providerId="ADAL" clId="{39454E8F-9777-460F-AE19-6EED8E6DCC01}"/>
    <pc:docChg chg="undo redo custSel addSld delSld modSld sldOrd modMainMaster">
      <pc:chgData name="Pathirana, Madushan" userId="6a11d061-b734-4dcc-ad84-6bc27f3273a6" providerId="ADAL" clId="{39454E8F-9777-460F-AE19-6EED8E6DCC01}" dt="2023-04-29T19:17:25.173" v="7373" actId="20577"/>
      <pc:docMkLst>
        <pc:docMk/>
      </pc:docMkLst>
      <pc:sldChg chg="modSp mod">
        <pc:chgData name="Pathirana, Madushan" userId="6a11d061-b734-4dcc-ad84-6bc27f3273a6" providerId="ADAL" clId="{39454E8F-9777-460F-AE19-6EED8E6DCC01}" dt="2023-04-29T19:17:25.173" v="7373" actId="20577"/>
        <pc:sldMkLst>
          <pc:docMk/>
          <pc:sldMk cId="1836687264" sldId="256"/>
        </pc:sldMkLst>
        <pc:spChg chg="mod">
          <ac:chgData name="Pathirana, Madushan" userId="6a11d061-b734-4dcc-ad84-6bc27f3273a6" providerId="ADAL" clId="{39454E8F-9777-460F-AE19-6EED8E6DCC01}" dt="2023-04-29T18:49:44.372" v="6998" actId="20577"/>
          <ac:spMkLst>
            <pc:docMk/>
            <pc:sldMk cId="1836687264" sldId="256"/>
            <ac:spMk id="2" creationId="{C29F235A-84D8-2630-14E9-44855BFBAF3F}"/>
          </ac:spMkLst>
        </pc:spChg>
        <pc:spChg chg="mod">
          <ac:chgData name="Pathirana, Madushan" userId="6a11d061-b734-4dcc-ad84-6bc27f3273a6" providerId="ADAL" clId="{39454E8F-9777-460F-AE19-6EED8E6DCC01}" dt="2023-04-29T19:17:25.173" v="7373" actId="20577"/>
          <ac:spMkLst>
            <pc:docMk/>
            <pc:sldMk cId="1836687264" sldId="256"/>
            <ac:spMk id="3" creationId="{9E66B85A-1F39-9418-391F-DB9244E5A2C1}"/>
          </ac:spMkLst>
        </pc:spChg>
      </pc:sldChg>
      <pc:sldChg chg="modSp mod ord">
        <pc:chgData name="Pathirana, Madushan" userId="6a11d061-b734-4dcc-ad84-6bc27f3273a6" providerId="ADAL" clId="{39454E8F-9777-460F-AE19-6EED8E6DCC01}" dt="2023-04-29T15:56:43.133" v="3572"/>
        <pc:sldMkLst>
          <pc:docMk/>
          <pc:sldMk cId="1249004835" sldId="259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1249004835" sldId="259"/>
            <ac:spMk id="2" creationId="{04B492EC-E792-5729-9D9E-79B1F503536B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1249004835" sldId="259"/>
            <ac:spMk id="3" creationId="{3F28703C-B210-7379-B51A-379A8DD99E29}"/>
          </ac:spMkLst>
        </pc:spChg>
      </pc:sldChg>
      <pc:sldChg chg="modSp">
        <pc:chgData name="Pathirana, Madushan" userId="6a11d061-b734-4dcc-ad84-6bc27f3273a6" providerId="ADAL" clId="{39454E8F-9777-460F-AE19-6EED8E6DCC01}" dt="2023-04-29T15:29:13.888" v="2788"/>
        <pc:sldMkLst>
          <pc:docMk/>
          <pc:sldMk cId="2485260366" sldId="260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485260366" sldId="260"/>
            <ac:spMk id="2" creationId="{969F6686-9960-8DBD-1BC5-E23A1658C9C6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485260366" sldId="260"/>
            <ac:spMk id="3" creationId="{F893EEF2-997F-531E-339E-199DE2225A03}"/>
          </ac:spMkLst>
        </pc:spChg>
      </pc:sldChg>
      <pc:sldChg chg="addSp delSp modSp add del mod">
        <pc:chgData name="Pathirana, Madushan" userId="6a11d061-b734-4dcc-ad84-6bc27f3273a6" providerId="ADAL" clId="{39454E8F-9777-460F-AE19-6EED8E6DCC01}" dt="2023-04-29T17:11:08.675" v="4770" actId="20577"/>
        <pc:sldMkLst>
          <pc:docMk/>
          <pc:sldMk cId="3542111968" sldId="261"/>
        </pc:sldMkLst>
        <pc:spChg chg="mod">
          <ac:chgData name="Pathirana, Madushan" userId="6a11d061-b734-4dcc-ad84-6bc27f3273a6" providerId="ADAL" clId="{39454E8F-9777-460F-AE19-6EED8E6DCC01}" dt="2023-04-29T16:52:52.142" v="4618" actId="20577"/>
          <ac:spMkLst>
            <pc:docMk/>
            <pc:sldMk cId="3542111968" sldId="261"/>
            <ac:spMk id="2" creationId="{1BA54741-2FEC-106C-4E15-3216A1C7FB4D}"/>
          </ac:spMkLst>
        </pc:spChg>
        <pc:spChg chg="mod">
          <ac:chgData name="Pathirana, Madushan" userId="6a11d061-b734-4dcc-ad84-6bc27f3273a6" providerId="ADAL" clId="{39454E8F-9777-460F-AE19-6EED8E6DCC01}" dt="2023-04-29T17:11:08.675" v="4770" actId="20577"/>
          <ac:spMkLst>
            <pc:docMk/>
            <pc:sldMk cId="3542111968" sldId="261"/>
            <ac:spMk id="3" creationId="{70269AC7-FE87-571B-AEE9-7912565671C9}"/>
          </ac:spMkLst>
        </pc:spChg>
        <pc:picChg chg="add del mod">
          <ac:chgData name="Pathirana, Madushan" userId="6a11d061-b734-4dcc-ad84-6bc27f3273a6" providerId="ADAL" clId="{39454E8F-9777-460F-AE19-6EED8E6DCC01}" dt="2023-04-29T17:03:34.748" v="4685" actId="21"/>
          <ac:picMkLst>
            <pc:docMk/>
            <pc:sldMk cId="3542111968" sldId="261"/>
            <ac:picMk id="4" creationId="{8E09E7BB-CD3E-7ADE-DE0B-296F1D8DFF21}"/>
          </ac:picMkLst>
        </pc:picChg>
      </pc:sldChg>
      <pc:sldChg chg="modSp mod ord">
        <pc:chgData name="Pathirana, Madushan" userId="6a11d061-b734-4dcc-ad84-6bc27f3273a6" providerId="ADAL" clId="{39454E8F-9777-460F-AE19-6EED8E6DCC01}" dt="2023-04-29T19:10:20.162" v="7368" actId="20577"/>
        <pc:sldMkLst>
          <pc:docMk/>
          <pc:sldMk cId="780921702" sldId="262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780921702" sldId="262"/>
            <ac:spMk id="2" creationId="{1502A458-7266-9AEB-AF1D-3D17297D22DB}"/>
          </ac:spMkLst>
        </pc:spChg>
        <pc:spChg chg="mod">
          <ac:chgData name="Pathirana, Madushan" userId="6a11d061-b734-4dcc-ad84-6bc27f3273a6" providerId="ADAL" clId="{39454E8F-9777-460F-AE19-6EED8E6DCC01}" dt="2023-04-29T19:10:20.162" v="7368" actId="20577"/>
          <ac:spMkLst>
            <pc:docMk/>
            <pc:sldMk cId="780921702" sldId="262"/>
            <ac:spMk id="3" creationId="{428EC3AB-8611-3B3E-90B8-930404D43EB9}"/>
          </ac:spMkLst>
        </pc:spChg>
      </pc:sldChg>
      <pc:sldChg chg="modSp mod">
        <pc:chgData name="Pathirana, Madushan" userId="6a11d061-b734-4dcc-ad84-6bc27f3273a6" providerId="ADAL" clId="{39454E8F-9777-460F-AE19-6EED8E6DCC01}" dt="2023-04-29T17:02:59.447" v="4681" actId="20577"/>
        <pc:sldMkLst>
          <pc:docMk/>
          <pc:sldMk cId="2053489236" sldId="263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053489236" sldId="263"/>
            <ac:spMk id="2" creationId="{AED95D0E-1166-149A-8DFC-EBA1034DD55B}"/>
          </ac:spMkLst>
        </pc:spChg>
        <pc:graphicFrameChg chg="mod modGraphic">
          <ac:chgData name="Pathirana, Madushan" userId="6a11d061-b734-4dcc-ad84-6bc27f3273a6" providerId="ADAL" clId="{39454E8F-9777-460F-AE19-6EED8E6DCC01}" dt="2023-04-29T17:02:59.447" v="4681" actId="20577"/>
          <ac:graphicFrameMkLst>
            <pc:docMk/>
            <pc:sldMk cId="2053489236" sldId="263"/>
            <ac:graphicFrameMk id="4" creationId="{2F2E3C49-28E3-BCFE-1012-A8C5C0D6FC03}"/>
          </ac:graphicFrameMkLst>
        </pc:graphicFrameChg>
      </pc:sldChg>
      <pc:sldChg chg="modSp">
        <pc:chgData name="Pathirana, Madushan" userId="6a11d061-b734-4dcc-ad84-6bc27f3273a6" providerId="ADAL" clId="{39454E8F-9777-460F-AE19-6EED8E6DCC01}" dt="2023-04-29T15:29:13.888" v="2788"/>
        <pc:sldMkLst>
          <pc:docMk/>
          <pc:sldMk cId="2099248806" sldId="264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099248806" sldId="264"/>
            <ac:spMk id="2" creationId="{3D261DAC-C7B8-4060-8238-92A3C8A7E0BB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099248806" sldId="264"/>
            <ac:spMk id="3" creationId="{E89074C8-9326-1CE9-A069-DB10FCF40826}"/>
          </ac:spMkLst>
        </pc:spChg>
      </pc:sldChg>
      <pc:sldChg chg="modSp">
        <pc:chgData name="Pathirana, Madushan" userId="6a11d061-b734-4dcc-ad84-6bc27f3273a6" providerId="ADAL" clId="{39454E8F-9777-460F-AE19-6EED8E6DCC01}" dt="2023-04-29T15:29:13.888" v="2788"/>
        <pc:sldMkLst>
          <pc:docMk/>
          <pc:sldMk cId="3968983514" sldId="265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3968983514" sldId="265"/>
            <ac:spMk id="4" creationId="{D97DBF7F-5618-7A75-8D7C-1E28136655BC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3968983514" sldId="265"/>
            <ac:spMk id="5" creationId="{CC8AD873-AF1F-D809-7B89-C6E04C43D862}"/>
          </ac:spMkLst>
        </pc:spChg>
      </pc:sldChg>
      <pc:sldChg chg="addSp delSp modSp mod">
        <pc:chgData name="Pathirana, Madushan" userId="6a11d061-b734-4dcc-ad84-6bc27f3273a6" providerId="ADAL" clId="{39454E8F-9777-460F-AE19-6EED8E6DCC01}" dt="2023-04-29T19:08:14.186" v="7350" actId="113"/>
        <pc:sldMkLst>
          <pc:docMk/>
          <pc:sldMk cId="4019339484" sldId="266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4019339484" sldId="266"/>
            <ac:spMk id="2" creationId="{8984F4F5-1E66-09A5-A0FB-53F9D8A1A44D}"/>
          </ac:spMkLst>
        </pc:spChg>
        <pc:spChg chg="mod">
          <ac:chgData name="Pathirana, Madushan" userId="6a11d061-b734-4dcc-ad84-6bc27f3273a6" providerId="ADAL" clId="{39454E8F-9777-460F-AE19-6EED8E6DCC01}" dt="2023-04-29T19:08:14.186" v="7350" actId="113"/>
          <ac:spMkLst>
            <pc:docMk/>
            <pc:sldMk cId="4019339484" sldId="266"/>
            <ac:spMk id="3" creationId="{87DD2A5B-CF25-5E00-EF62-CB6C8E08B058}"/>
          </ac:spMkLst>
        </pc:spChg>
        <pc:spChg chg="add mod">
          <ac:chgData name="Pathirana, Madushan" userId="6a11d061-b734-4dcc-ad84-6bc27f3273a6" providerId="ADAL" clId="{39454E8F-9777-460F-AE19-6EED8E6DCC01}" dt="2023-04-29T15:22:10.525" v="2752" actId="1076"/>
          <ac:spMkLst>
            <pc:docMk/>
            <pc:sldMk cId="4019339484" sldId="266"/>
            <ac:spMk id="6" creationId="{3A614C64-C2EE-98EA-0793-2908C1C23208}"/>
          </ac:spMkLst>
        </pc:spChg>
        <pc:spChg chg="add mod">
          <ac:chgData name="Pathirana, Madushan" userId="6a11d061-b734-4dcc-ad84-6bc27f3273a6" providerId="ADAL" clId="{39454E8F-9777-460F-AE19-6EED8E6DCC01}" dt="2023-04-29T15:22:10.525" v="2752" actId="1076"/>
          <ac:spMkLst>
            <pc:docMk/>
            <pc:sldMk cId="4019339484" sldId="266"/>
            <ac:spMk id="7" creationId="{365D62DB-198D-607F-F2F8-AF9911018938}"/>
          </ac:spMkLst>
        </pc:spChg>
        <pc:spChg chg="add del mod">
          <ac:chgData name="Pathirana, Madushan" userId="6a11d061-b734-4dcc-ad84-6bc27f3273a6" providerId="ADAL" clId="{39454E8F-9777-460F-AE19-6EED8E6DCC01}" dt="2023-04-29T15:30:06.767" v="2791" actId="1076"/>
          <ac:spMkLst>
            <pc:docMk/>
            <pc:sldMk cId="4019339484" sldId="266"/>
            <ac:spMk id="9" creationId="{C44BDB97-EF9F-FE3C-4538-941CA62F731A}"/>
          </ac:spMkLst>
        </pc:spChg>
        <pc:picChg chg="add mod modCrop">
          <ac:chgData name="Pathirana, Madushan" userId="6a11d061-b734-4dcc-ad84-6bc27f3273a6" providerId="ADAL" clId="{39454E8F-9777-460F-AE19-6EED8E6DCC01}" dt="2023-04-29T15:22:40.523" v="2755" actId="732"/>
          <ac:picMkLst>
            <pc:docMk/>
            <pc:sldMk cId="4019339484" sldId="266"/>
            <ac:picMk id="5" creationId="{B9BEDBFA-1E15-05E3-CC05-EB5BECAA45E9}"/>
          </ac:picMkLst>
        </pc:picChg>
        <pc:picChg chg="add del">
          <ac:chgData name="Pathirana, Madushan" userId="6a11d061-b734-4dcc-ad84-6bc27f3273a6" providerId="ADAL" clId="{39454E8F-9777-460F-AE19-6EED8E6DCC01}" dt="2023-04-29T19:05:48.504" v="7268"/>
          <ac:picMkLst>
            <pc:docMk/>
            <pc:sldMk cId="4019339484" sldId="266"/>
            <ac:picMk id="11266" creationId="{0098E36A-9587-3A27-FFBB-3160E7902483}"/>
          </ac:picMkLst>
        </pc:picChg>
      </pc:sldChg>
      <pc:sldChg chg="addSp modSp mod">
        <pc:chgData name="Pathirana, Madushan" userId="6a11d061-b734-4dcc-ad84-6bc27f3273a6" providerId="ADAL" clId="{39454E8F-9777-460F-AE19-6EED8E6DCC01}" dt="2023-04-29T18:51:32.212" v="7037" actId="20577"/>
        <pc:sldMkLst>
          <pc:docMk/>
          <pc:sldMk cId="2748083799" sldId="267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748083799" sldId="267"/>
            <ac:spMk id="2" creationId="{5A27CFE8-F87F-C24C-A5AB-811E899EBFF4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748083799" sldId="267"/>
            <ac:spMk id="3" creationId="{35EEE6DC-BE94-314F-7A6B-9D6C9A8A0385}"/>
          </ac:spMkLst>
        </pc:spChg>
        <pc:graphicFrameChg chg="add mod modGraphic">
          <ac:chgData name="Pathirana, Madushan" userId="6a11d061-b734-4dcc-ad84-6bc27f3273a6" providerId="ADAL" clId="{39454E8F-9777-460F-AE19-6EED8E6DCC01}" dt="2023-04-29T18:51:32.212" v="7037" actId="20577"/>
          <ac:graphicFrameMkLst>
            <pc:docMk/>
            <pc:sldMk cId="2748083799" sldId="267"/>
            <ac:graphicFrameMk id="4" creationId="{51342827-7864-20CA-DBE6-120E5E11D25E}"/>
          </ac:graphicFrameMkLst>
        </pc:graphicFrameChg>
      </pc:sldChg>
      <pc:sldChg chg="addSp delSp modSp mod">
        <pc:chgData name="Pathirana, Madushan" userId="6a11d061-b734-4dcc-ad84-6bc27f3273a6" providerId="ADAL" clId="{39454E8F-9777-460F-AE19-6EED8E6DCC01}" dt="2023-04-29T15:29:13.888" v="2788"/>
        <pc:sldMkLst>
          <pc:docMk/>
          <pc:sldMk cId="2291773061" sldId="268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291773061" sldId="268"/>
            <ac:spMk id="2" creationId="{E9F3417D-9690-D99E-0929-DAB732F066DE}"/>
          </ac:spMkLst>
        </pc:spChg>
        <pc:spChg chg="mod">
          <ac:chgData name="Pathirana, Madushan" userId="6a11d061-b734-4dcc-ad84-6bc27f3273a6" providerId="ADAL" clId="{39454E8F-9777-460F-AE19-6EED8E6DCC01}" dt="2023-04-29T14:51:06.474" v="2105"/>
          <ac:spMkLst>
            <pc:docMk/>
            <pc:sldMk cId="2291773061" sldId="268"/>
            <ac:spMk id="3" creationId="{A89C8618-98E1-6320-A023-5BCCE174E51D}"/>
          </ac:spMkLst>
        </pc:spChg>
        <pc:spChg chg="add mod topLvl">
          <ac:chgData name="Pathirana, Madushan" userId="6a11d061-b734-4dcc-ad84-6bc27f3273a6" providerId="ADAL" clId="{39454E8F-9777-460F-AE19-6EED8E6DCC01}" dt="2023-04-29T14:56:47.252" v="2151" actId="14100"/>
          <ac:spMkLst>
            <pc:docMk/>
            <pc:sldMk cId="2291773061" sldId="268"/>
            <ac:spMk id="6" creationId="{C993779C-58FC-85D3-1ACC-B7A7DBA04965}"/>
          </ac:spMkLst>
        </pc:spChg>
        <pc:spChg chg="add del">
          <ac:chgData name="Pathirana, Madushan" userId="6a11d061-b734-4dcc-ad84-6bc27f3273a6" providerId="ADAL" clId="{39454E8F-9777-460F-AE19-6EED8E6DCC01}" dt="2023-04-29T14:54:47.874" v="2127" actId="22"/>
          <ac:spMkLst>
            <pc:docMk/>
            <pc:sldMk cId="2291773061" sldId="268"/>
            <ac:spMk id="10" creationId="{71EA5CA5-6B71-9C84-D675-DF80D4538ECF}"/>
          </ac:spMkLst>
        </pc:spChg>
        <pc:spChg chg="mod topLvl">
          <ac:chgData name="Pathirana, Madushan" userId="6a11d061-b734-4dcc-ad84-6bc27f3273a6" providerId="ADAL" clId="{39454E8F-9777-460F-AE19-6EED8E6DCC01}" dt="2023-04-29T15:02:40.372" v="2246" actId="113"/>
          <ac:spMkLst>
            <pc:docMk/>
            <pc:sldMk cId="2291773061" sldId="268"/>
            <ac:spMk id="13" creationId="{CB0AE71D-D209-F59E-10C0-7544756F1F55}"/>
          </ac:spMkLst>
        </pc:spChg>
        <pc:spChg chg="add mod">
          <ac:chgData name="Pathirana, Madushan" userId="6a11d061-b734-4dcc-ad84-6bc27f3273a6" providerId="ADAL" clId="{39454E8F-9777-460F-AE19-6EED8E6DCC01}" dt="2023-04-29T14:57:24.449" v="2158" actId="207"/>
          <ac:spMkLst>
            <pc:docMk/>
            <pc:sldMk cId="2291773061" sldId="268"/>
            <ac:spMk id="20" creationId="{43F5A93B-1383-22DB-2DB7-7AF79C37FFD7}"/>
          </ac:spMkLst>
        </pc:spChg>
        <pc:grpChg chg="add del mod">
          <ac:chgData name="Pathirana, Madushan" userId="6a11d061-b734-4dcc-ad84-6bc27f3273a6" providerId="ADAL" clId="{39454E8F-9777-460F-AE19-6EED8E6DCC01}" dt="2023-04-29T14:56:25.862" v="2146" actId="478"/>
          <ac:grpSpMkLst>
            <pc:docMk/>
            <pc:sldMk cId="2291773061" sldId="268"/>
            <ac:grpSpMk id="11" creationId="{3BA5E839-1F70-1C3D-A089-CCE61556ACB9}"/>
          </ac:grpSpMkLst>
        </pc:grpChg>
        <pc:grpChg chg="add del mod">
          <ac:chgData name="Pathirana, Madushan" userId="6a11d061-b734-4dcc-ad84-6bc27f3273a6" providerId="ADAL" clId="{39454E8F-9777-460F-AE19-6EED8E6DCC01}" dt="2023-04-29T14:55:54.439" v="2141" actId="478"/>
          <ac:grpSpMkLst>
            <pc:docMk/>
            <pc:sldMk cId="2291773061" sldId="268"/>
            <ac:grpSpMk id="12" creationId="{D63AD061-41A9-6004-02B9-42F2A571FE66}"/>
          </ac:grpSpMkLst>
        </pc:grpChg>
        <pc:cxnChg chg="add del mod topLvl">
          <ac:chgData name="Pathirana, Madushan" userId="6a11d061-b734-4dcc-ad84-6bc27f3273a6" providerId="ADAL" clId="{39454E8F-9777-460F-AE19-6EED8E6DCC01}" dt="2023-04-29T14:56:25.862" v="2146" actId="478"/>
          <ac:cxnSpMkLst>
            <pc:docMk/>
            <pc:sldMk cId="2291773061" sldId="268"/>
            <ac:cxnSpMk id="8" creationId="{F103F9D9-7F79-375A-880A-607789A68FEA}"/>
          </ac:cxnSpMkLst>
        </pc:cxnChg>
        <pc:cxnChg chg="del mod topLvl">
          <ac:chgData name="Pathirana, Madushan" userId="6a11d061-b734-4dcc-ad84-6bc27f3273a6" providerId="ADAL" clId="{39454E8F-9777-460F-AE19-6EED8E6DCC01}" dt="2023-04-29T14:55:54.439" v="2141" actId="478"/>
          <ac:cxnSpMkLst>
            <pc:docMk/>
            <pc:sldMk cId="2291773061" sldId="268"/>
            <ac:cxnSpMk id="14" creationId="{CE87A0C8-098E-6186-2437-D43D706C4E56}"/>
          </ac:cxnSpMkLst>
        </pc:cxnChg>
        <pc:cxnChg chg="add mod">
          <ac:chgData name="Pathirana, Madushan" userId="6a11d061-b734-4dcc-ad84-6bc27f3273a6" providerId="ADAL" clId="{39454E8F-9777-460F-AE19-6EED8E6DCC01}" dt="2023-04-29T14:57:59.917" v="2164" actId="1582"/>
          <ac:cxnSpMkLst>
            <pc:docMk/>
            <pc:sldMk cId="2291773061" sldId="268"/>
            <ac:cxnSpMk id="22" creationId="{DC1D5E77-C124-23D0-1126-576A1B10A1C6}"/>
          </ac:cxnSpMkLst>
        </pc:cxnChg>
        <pc:cxnChg chg="add mod">
          <ac:chgData name="Pathirana, Madushan" userId="6a11d061-b734-4dcc-ad84-6bc27f3273a6" providerId="ADAL" clId="{39454E8F-9777-460F-AE19-6EED8E6DCC01}" dt="2023-04-29T14:57:59.917" v="2164" actId="1582"/>
          <ac:cxnSpMkLst>
            <pc:docMk/>
            <pc:sldMk cId="2291773061" sldId="268"/>
            <ac:cxnSpMk id="23" creationId="{A3AC27D0-8598-08DF-55B9-ECAC4477E6E5}"/>
          </ac:cxnSpMkLst>
        </pc:cxnChg>
        <pc:cxnChg chg="add mod">
          <ac:chgData name="Pathirana, Madushan" userId="6a11d061-b734-4dcc-ad84-6bc27f3273a6" providerId="ADAL" clId="{39454E8F-9777-460F-AE19-6EED8E6DCC01}" dt="2023-04-29T14:57:59.917" v="2164" actId="1582"/>
          <ac:cxnSpMkLst>
            <pc:docMk/>
            <pc:sldMk cId="2291773061" sldId="268"/>
            <ac:cxnSpMk id="24" creationId="{FA7E771B-7EBC-507D-29EB-FF6EB9719D76}"/>
          </ac:cxnSpMkLst>
        </pc:cxnChg>
      </pc:sldChg>
      <pc:sldChg chg="modSp del mod">
        <pc:chgData name="Pathirana, Madushan" userId="6a11d061-b734-4dcc-ad84-6bc27f3273a6" providerId="ADAL" clId="{39454E8F-9777-460F-AE19-6EED8E6DCC01}" dt="2023-04-29T19:09:12.891" v="7351" actId="47"/>
        <pc:sldMkLst>
          <pc:docMk/>
          <pc:sldMk cId="4246534368" sldId="269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4246534368" sldId="269"/>
            <ac:spMk id="2" creationId="{DC3A4D4E-2E4A-66CC-0DE6-F98AAAD607D0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4246534368" sldId="269"/>
            <ac:spMk id="3" creationId="{9A01EC2B-5C94-AE22-1A9A-4D72FAF9F0C0}"/>
          </ac:spMkLst>
        </pc:spChg>
      </pc:sldChg>
      <pc:sldChg chg="addSp delSp modSp mod ord">
        <pc:chgData name="Pathirana, Madushan" userId="6a11d061-b734-4dcc-ad84-6bc27f3273a6" providerId="ADAL" clId="{39454E8F-9777-460F-AE19-6EED8E6DCC01}" dt="2023-04-29T19:01:56.143" v="7125" actId="478"/>
        <pc:sldMkLst>
          <pc:docMk/>
          <pc:sldMk cId="1864534418" sldId="270"/>
        </pc:sldMkLst>
        <pc:spChg chg="del mod">
          <ac:chgData name="Pathirana, Madushan" userId="6a11d061-b734-4dcc-ad84-6bc27f3273a6" providerId="ADAL" clId="{39454E8F-9777-460F-AE19-6EED8E6DCC01}" dt="2023-04-29T18:41:24.835" v="6884" actId="478"/>
          <ac:spMkLst>
            <pc:docMk/>
            <pc:sldMk cId="1864534418" sldId="270"/>
            <ac:spMk id="2" creationId="{AC961A4B-FFE5-CDCC-28A2-182D2D3484DF}"/>
          </ac:spMkLst>
        </pc:spChg>
        <pc:spChg chg="del mod">
          <ac:chgData name="Pathirana, Madushan" userId="6a11d061-b734-4dcc-ad84-6bc27f3273a6" providerId="ADAL" clId="{39454E8F-9777-460F-AE19-6EED8E6DCC01}" dt="2023-04-29T18:42:27.197" v="6893" actId="478"/>
          <ac:spMkLst>
            <pc:docMk/>
            <pc:sldMk cId="1864534418" sldId="270"/>
            <ac:spMk id="4" creationId="{7969D744-5367-9BBF-A2F0-40E05103B687}"/>
          </ac:spMkLst>
        </pc:spChg>
        <pc:spChg chg="add mod">
          <ac:chgData name="Pathirana, Madushan" userId="6a11d061-b734-4dcc-ad84-6bc27f3273a6" providerId="ADAL" clId="{39454E8F-9777-460F-AE19-6EED8E6DCC01}" dt="2023-04-29T18:41:36.071" v="6886" actId="14100"/>
          <ac:spMkLst>
            <pc:docMk/>
            <pc:sldMk cId="1864534418" sldId="270"/>
            <ac:spMk id="5" creationId="{DAB8F12B-7D74-A43B-EB58-206565351BD1}"/>
          </ac:spMkLst>
        </pc:spChg>
        <pc:spChg chg="mod">
          <ac:chgData name="Pathirana, Madushan" userId="6a11d061-b734-4dcc-ad84-6bc27f3273a6" providerId="ADAL" clId="{39454E8F-9777-460F-AE19-6EED8E6DCC01}" dt="2023-04-29T18:41:51.484" v="6889" actId="1076"/>
          <ac:spMkLst>
            <pc:docMk/>
            <pc:sldMk cId="1864534418" sldId="270"/>
            <ac:spMk id="6" creationId="{D8F14B5D-80A0-9650-B53F-174BEF9F127E}"/>
          </ac:spMkLst>
        </pc:spChg>
        <pc:spChg chg="add del mod">
          <ac:chgData name="Pathirana, Madushan" userId="6a11d061-b734-4dcc-ad84-6bc27f3273a6" providerId="ADAL" clId="{39454E8F-9777-460F-AE19-6EED8E6DCC01}" dt="2023-04-29T18:42:27.197" v="6893" actId="478"/>
          <ac:spMkLst>
            <pc:docMk/>
            <pc:sldMk cId="1864534418" sldId="270"/>
            <ac:spMk id="7" creationId="{D778D05B-8C5E-5576-AD92-F3763A90A2A4}"/>
          </ac:spMkLst>
        </pc:spChg>
        <pc:spChg chg="add del">
          <ac:chgData name="Pathirana, Madushan" userId="6a11d061-b734-4dcc-ad84-6bc27f3273a6" providerId="ADAL" clId="{39454E8F-9777-460F-AE19-6EED8E6DCC01}" dt="2023-04-29T18:43:27.959" v="6900" actId="22"/>
          <ac:spMkLst>
            <pc:docMk/>
            <pc:sldMk cId="1864534418" sldId="270"/>
            <ac:spMk id="9" creationId="{342AE1D1-A971-17A1-69B5-0BF7D56746B2}"/>
          </ac:spMkLst>
        </pc:spChg>
        <pc:spChg chg="add mod">
          <ac:chgData name="Pathirana, Madushan" userId="6a11d061-b734-4dcc-ad84-6bc27f3273a6" providerId="ADAL" clId="{39454E8F-9777-460F-AE19-6EED8E6DCC01}" dt="2023-04-29T18:58:20.531" v="7111" actId="20577"/>
          <ac:spMkLst>
            <pc:docMk/>
            <pc:sldMk cId="1864534418" sldId="270"/>
            <ac:spMk id="11" creationId="{47DD58CB-9BF4-5F11-F141-8E1C2B822F05}"/>
          </ac:spMkLst>
        </pc:spChg>
        <pc:picChg chg="mod">
          <ac:chgData name="Pathirana, Madushan" userId="6a11d061-b734-4dcc-ad84-6bc27f3273a6" providerId="ADAL" clId="{39454E8F-9777-460F-AE19-6EED8E6DCC01}" dt="2023-04-29T18:42:55.864" v="6897" actId="1076"/>
          <ac:picMkLst>
            <pc:docMk/>
            <pc:sldMk cId="1864534418" sldId="270"/>
            <ac:picMk id="1026" creationId="{B2D799CB-224F-3FC9-8743-9CC4A6DAFE39}"/>
          </ac:picMkLst>
        </pc:picChg>
        <pc:picChg chg="add del mod">
          <ac:chgData name="Pathirana, Madushan" userId="6a11d061-b734-4dcc-ad84-6bc27f3273a6" providerId="ADAL" clId="{39454E8F-9777-460F-AE19-6EED8E6DCC01}" dt="2023-04-29T19:01:54.032" v="7124" actId="478"/>
          <ac:picMkLst>
            <pc:docMk/>
            <pc:sldMk cId="1864534418" sldId="270"/>
            <ac:picMk id="1028" creationId="{CC526AF1-42BB-F588-1D1C-C0BD874FB1DF}"/>
          </ac:picMkLst>
        </pc:picChg>
        <pc:picChg chg="add mod">
          <ac:chgData name="Pathirana, Madushan" userId="6a11d061-b734-4dcc-ad84-6bc27f3273a6" providerId="ADAL" clId="{39454E8F-9777-460F-AE19-6EED8E6DCC01}" dt="2023-04-29T18:43:05.086" v="6898" actId="1076"/>
          <ac:picMkLst>
            <pc:docMk/>
            <pc:sldMk cId="1864534418" sldId="270"/>
            <ac:picMk id="7172" creationId="{BAF8F52E-43CB-0E3B-FD07-9EDE8536623E}"/>
          </ac:picMkLst>
        </pc:picChg>
        <pc:picChg chg="add del mod">
          <ac:chgData name="Pathirana, Madushan" userId="6a11d061-b734-4dcc-ad84-6bc27f3273a6" providerId="ADAL" clId="{39454E8F-9777-460F-AE19-6EED8E6DCC01}" dt="2023-04-29T19:01:56.143" v="7125" actId="478"/>
          <ac:picMkLst>
            <pc:docMk/>
            <pc:sldMk cId="1864534418" sldId="270"/>
            <ac:picMk id="7174" creationId="{5E11DF2B-EC47-13C0-06D7-79D64E725EA2}"/>
          </ac:picMkLst>
        </pc:picChg>
      </pc:sldChg>
      <pc:sldChg chg="modSp mod ord">
        <pc:chgData name="Pathirana, Madushan" userId="6a11d061-b734-4dcc-ad84-6bc27f3273a6" providerId="ADAL" clId="{39454E8F-9777-460F-AE19-6EED8E6DCC01}" dt="2023-04-29T18:40:34.373" v="6883" actId="1035"/>
        <pc:sldMkLst>
          <pc:docMk/>
          <pc:sldMk cId="3357444386" sldId="271"/>
        </pc:sldMkLst>
        <pc:spChg chg="mod">
          <ac:chgData name="Pathirana, Madushan" userId="6a11d061-b734-4dcc-ad84-6bc27f3273a6" providerId="ADAL" clId="{39454E8F-9777-460F-AE19-6EED8E6DCC01}" dt="2023-04-29T18:40:26.644" v="6864" actId="14100"/>
          <ac:spMkLst>
            <pc:docMk/>
            <pc:sldMk cId="3357444386" sldId="271"/>
            <ac:spMk id="2" creationId="{D0890766-FD7B-8321-F1E8-0F2A668BBB08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3357444386" sldId="271"/>
            <ac:spMk id="3" creationId="{35474F4D-2EA1-7F2E-1EE9-84C3D00C7CDB}"/>
          </ac:spMkLst>
        </pc:spChg>
        <pc:graphicFrameChg chg="mod modGraphic">
          <ac:chgData name="Pathirana, Madushan" userId="6a11d061-b734-4dcc-ad84-6bc27f3273a6" providerId="ADAL" clId="{39454E8F-9777-460F-AE19-6EED8E6DCC01}" dt="2023-04-29T18:40:34.373" v="6883" actId="1035"/>
          <ac:graphicFrameMkLst>
            <pc:docMk/>
            <pc:sldMk cId="3357444386" sldId="271"/>
            <ac:graphicFrameMk id="4" creationId="{293AFBCE-D1E4-1E9F-572C-138B129ADCF1}"/>
          </ac:graphicFrameMkLst>
        </pc:graphicFrameChg>
      </pc:sldChg>
      <pc:sldChg chg="modSp mod">
        <pc:chgData name="Pathirana, Madushan" userId="6a11d061-b734-4dcc-ad84-6bc27f3273a6" providerId="ADAL" clId="{39454E8F-9777-460F-AE19-6EED8E6DCC01}" dt="2023-04-29T15:56:19.093" v="3570" actId="5793"/>
        <pc:sldMkLst>
          <pc:docMk/>
          <pc:sldMk cId="1979343141" sldId="272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1979343141" sldId="272"/>
            <ac:spMk id="2" creationId="{A066D635-7199-D0D3-8267-D959B1ACA9CD}"/>
          </ac:spMkLst>
        </pc:spChg>
        <pc:spChg chg="mod">
          <ac:chgData name="Pathirana, Madushan" userId="6a11d061-b734-4dcc-ad84-6bc27f3273a6" providerId="ADAL" clId="{39454E8F-9777-460F-AE19-6EED8E6DCC01}" dt="2023-04-29T15:56:19.093" v="3570" actId="5793"/>
          <ac:spMkLst>
            <pc:docMk/>
            <pc:sldMk cId="1979343141" sldId="272"/>
            <ac:spMk id="3" creationId="{C31DCC9D-0C08-51DB-5A0D-437F687BDB92}"/>
          </ac:spMkLst>
        </pc:spChg>
      </pc:sldChg>
      <pc:sldChg chg="addSp delSp modSp new mod ord">
        <pc:chgData name="Pathirana, Madushan" userId="6a11d061-b734-4dcc-ad84-6bc27f3273a6" providerId="ADAL" clId="{39454E8F-9777-460F-AE19-6EED8E6DCC01}" dt="2023-04-29T18:55:10.577" v="7044" actId="14100"/>
        <pc:sldMkLst>
          <pc:docMk/>
          <pc:sldMk cId="766109326" sldId="273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766109326" sldId="273"/>
            <ac:spMk id="2" creationId="{515093D9-D5AF-ADD3-FF68-1358B126EEAC}"/>
          </ac:spMkLst>
        </pc:spChg>
        <pc:spChg chg="add del mod">
          <ac:chgData name="Pathirana, Madushan" userId="6a11d061-b734-4dcc-ad84-6bc27f3273a6" providerId="ADAL" clId="{39454E8F-9777-460F-AE19-6EED8E6DCC01}" dt="2023-04-29T15:29:13.888" v="2788"/>
          <ac:spMkLst>
            <pc:docMk/>
            <pc:sldMk cId="766109326" sldId="273"/>
            <ac:spMk id="3" creationId="{70CFC1AE-8BBB-519C-57EE-AB6102BFF8A0}"/>
          </ac:spMkLst>
        </pc:spChg>
        <pc:spChg chg="add del mod">
          <ac:chgData name="Pathirana, Madushan" userId="6a11d061-b734-4dcc-ad84-6bc27f3273a6" providerId="ADAL" clId="{39454E8F-9777-460F-AE19-6EED8E6DCC01}" dt="2023-04-23T05:01:45.178" v="279"/>
          <ac:spMkLst>
            <pc:docMk/>
            <pc:sldMk cId="766109326" sldId="273"/>
            <ac:spMk id="4" creationId="{2B4C541A-85A8-A111-5E20-095EC8EEEAD7}"/>
          </ac:spMkLst>
        </pc:spChg>
        <pc:spChg chg="add del mod">
          <ac:chgData name="Pathirana, Madushan" userId="6a11d061-b734-4dcc-ad84-6bc27f3273a6" providerId="ADAL" clId="{39454E8F-9777-460F-AE19-6EED8E6DCC01}" dt="2023-04-23T05:09:45.825" v="411" actId="478"/>
          <ac:spMkLst>
            <pc:docMk/>
            <pc:sldMk cId="766109326" sldId="273"/>
            <ac:spMk id="7" creationId="{CD1AE8BB-DAAF-3AFF-1DF6-134E79C7B9C3}"/>
          </ac:spMkLst>
        </pc:spChg>
        <pc:graphicFrameChg chg="add del mod modGraphic">
          <ac:chgData name="Pathirana, Madushan" userId="6a11d061-b734-4dcc-ad84-6bc27f3273a6" providerId="ADAL" clId="{39454E8F-9777-460F-AE19-6EED8E6DCC01}" dt="2023-04-29T15:07:33.057" v="2341" actId="478"/>
          <ac:graphicFrameMkLst>
            <pc:docMk/>
            <pc:sldMk cId="766109326" sldId="273"/>
            <ac:graphicFrameMk id="4" creationId="{48206A0C-8403-44B1-554F-C46B8A86D147}"/>
          </ac:graphicFrameMkLst>
        </pc:graphicFrameChg>
        <pc:picChg chg="add del mod">
          <ac:chgData name="Pathirana, Madushan" userId="6a11d061-b734-4dcc-ad84-6bc27f3273a6" providerId="ADAL" clId="{39454E8F-9777-460F-AE19-6EED8E6DCC01}" dt="2023-04-29T15:05:58.871" v="2256" actId="21"/>
          <ac:picMkLst>
            <pc:docMk/>
            <pc:sldMk cId="766109326" sldId="273"/>
            <ac:picMk id="6" creationId="{03755C5A-E38C-149D-D6F7-6E30299C6CCB}"/>
          </ac:picMkLst>
        </pc:picChg>
        <pc:picChg chg="add mod">
          <ac:chgData name="Pathirana, Madushan" userId="6a11d061-b734-4dcc-ad84-6bc27f3273a6" providerId="ADAL" clId="{39454E8F-9777-460F-AE19-6EED8E6DCC01}" dt="2023-04-29T18:55:10.577" v="7044" actId="14100"/>
          <ac:picMkLst>
            <pc:docMk/>
            <pc:sldMk cId="766109326" sldId="273"/>
            <ac:picMk id="7" creationId="{03C009DC-161C-71B5-8D12-C0A1D08A554C}"/>
          </ac:picMkLst>
        </pc:picChg>
      </pc:sldChg>
      <pc:sldChg chg="modSp add mod">
        <pc:chgData name="Pathirana, Madushan" userId="6a11d061-b734-4dcc-ad84-6bc27f3273a6" providerId="ADAL" clId="{39454E8F-9777-460F-AE19-6EED8E6DCC01}" dt="2023-04-29T15:40:28.835" v="2833" actId="313"/>
        <pc:sldMkLst>
          <pc:docMk/>
          <pc:sldMk cId="1723562616" sldId="274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1723562616" sldId="274"/>
            <ac:spMk id="2" creationId="{5A27CFE8-F87F-C24C-A5AB-811E899EBFF4}"/>
          </ac:spMkLst>
        </pc:spChg>
        <pc:spChg chg="mod">
          <ac:chgData name="Pathirana, Madushan" userId="6a11d061-b734-4dcc-ad84-6bc27f3273a6" providerId="ADAL" clId="{39454E8F-9777-460F-AE19-6EED8E6DCC01}" dt="2023-04-29T15:40:28.835" v="2833" actId="313"/>
          <ac:spMkLst>
            <pc:docMk/>
            <pc:sldMk cId="1723562616" sldId="274"/>
            <ac:spMk id="3" creationId="{35EEE6DC-BE94-314F-7A6B-9D6C9A8A0385}"/>
          </ac:spMkLst>
        </pc:spChg>
      </pc:sldChg>
      <pc:sldChg chg="addSp delSp modSp new mod">
        <pc:chgData name="Pathirana, Madushan" userId="6a11d061-b734-4dcc-ad84-6bc27f3273a6" providerId="ADAL" clId="{39454E8F-9777-460F-AE19-6EED8E6DCC01}" dt="2023-04-29T15:29:13.888" v="2788"/>
        <pc:sldMkLst>
          <pc:docMk/>
          <pc:sldMk cId="1856439866" sldId="275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1856439866" sldId="275"/>
            <ac:spMk id="2" creationId="{E4696AD4-9BFC-463C-A458-2F4B6CDE9C6A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1856439866" sldId="275"/>
            <ac:spMk id="3" creationId="{43CA7952-D5A5-9706-7992-961579844C5D}"/>
          </ac:spMkLst>
        </pc:spChg>
        <pc:picChg chg="add mod">
          <ac:chgData name="Pathirana, Madushan" userId="6a11d061-b734-4dcc-ad84-6bc27f3273a6" providerId="ADAL" clId="{39454E8F-9777-460F-AE19-6EED8E6DCC01}" dt="2023-04-29T15:19:15.064" v="2643" actId="14100"/>
          <ac:picMkLst>
            <pc:docMk/>
            <pc:sldMk cId="1856439866" sldId="275"/>
            <ac:picMk id="5" creationId="{D91EFD0D-1F51-AE46-E11B-B67BF71C33F5}"/>
          </ac:picMkLst>
        </pc:picChg>
        <pc:picChg chg="add del mod">
          <ac:chgData name="Pathirana, Madushan" userId="6a11d061-b734-4dcc-ad84-6bc27f3273a6" providerId="ADAL" clId="{39454E8F-9777-460F-AE19-6EED8E6DCC01}" dt="2023-04-23T07:53:01.917" v="846" actId="21"/>
          <ac:picMkLst>
            <pc:docMk/>
            <pc:sldMk cId="1856439866" sldId="275"/>
            <ac:picMk id="7" creationId="{EB9BA7BF-8BAA-8B99-3A83-7B96BF0FE7CB}"/>
          </ac:picMkLst>
        </pc:picChg>
      </pc:sldChg>
      <pc:sldChg chg="addSp modSp new mod ord">
        <pc:chgData name="Pathirana, Madushan" userId="6a11d061-b734-4dcc-ad84-6bc27f3273a6" providerId="ADAL" clId="{39454E8F-9777-460F-AE19-6EED8E6DCC01}" dt="2023-04-29T15:38:17.076" v="2813"/>
        <pc:sldMkLst>
          <pc:docMk/>
          <pc:sldMk cId="2176164752" sldId="276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176164752" sldId="276"/>
            <ac:spMk id="2" creationId="{E2044B34-FB57-1942-CA28-900F72A3206E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2176164752" sldId="276"/>
            <ac:spMk id="3" creationId="{A4E5C059-CE5A-781C-0437-195C1A69FE9D}"/>
          </ac:spMkLst>
        </pc:spChg>
        <pc:picChg chg="add mod">
          <ac:chgData name="Pathirana, Madushan" userId="6a11d061-b734-4dcc-ad84-6bc27f3273a6" providerId="ADAL" clId="{39454E8F-9777-460F-AE19-6EED8E6DCC01}" dt="2023-04-29T12:23:46.643" v="1655" actId="1076"/>
          <ac:picMkLst>
            <pc:docMk/>
            <pc:sldMk cId="2176164752" sldId="276"/>
            <ac:picMk id="4" creationId="{2FBD6ED5-4E0C-FEEF-BBBE-5891257E6DF0}"/>
          </ac:picMkLst>
        </pc:picChg>
      </pc:sldChg>
      <pc:sldChg chg="addSp delSp modSp new del mod">
        <pc:chgData name="Pathirana, Madushan" userId="6a11d061-b734-4dcc-ad84-6bc27f3273a6" providerId="ADAL" clId="{39454E8F-9777-460F-AE19-6EED8E6DCC01}" dt="2023-04-29T18:33:28.281" v="6714" actId="47"/>
        <pc:sldMkLst>
          <pc:docMk/>
          <pc:sldMk cId="4065142686" sldId="277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4065142686" sldId="277"/>
            <ac:spMk id="2" creationId="{17DB9076-EDAE-F28F-0241-4A21B47EECAE}"/>
          </ac:spMkLst>
        </pc:spChg>
        <pc:spChg chg="del">
          <ac:chgData name="Pathirana, Madushan" userId="6a11d061-b734-4dcc-ad84-6bc27f3273a6" providerId="ADAL" clId="{39454E8F-9777-460F-AE19-6EED8E6DCC01}" dt="2023-04-26T09:58:10.061" v="979" actId="3680"/>
          <ac:spMkLst>
            <pc:docMk/>
            <pc:sldMk cId="4065142686" sldId="277"/>
            <ac:spMk id="3" creationId="{ECA8E775-B452-D429-1513-FEB2B202FF41}"/>
          </ac:spMkLst>
        </pc:spChg>
        <pc:spChg chg="add mod">
          <ac:chgData name="Pathirana, Madushan" userId="6a11d061-b734-4dcc-ad84-6bc27f3273a6" providerId="ADAL" clId="{39454E8F-9777-460F-AE19-6EED8E6DCC01}" dt="2023-04-29T18:21:31.933" v="6279" actId="478"/>
          <ac:spMkLst>
            <pc:docMk/>
            <pc:sldMk cId="4065142686" sldId="277"/>
            <ac:spMk id="6" creationId="{9EFC29AB-56A3-1843-58D3-6DE5528A0A73}"/>
          </ac:spMkLst>
        </pc:spChg>
        <pc:graphicFrameChg chg="add del mod modGraphic">
          <ac:chgData name="Pathirana, Madushan" userId="6a11d061-b734-4dcc-ad84-6bc27f3273a6" providerId="ADAL" clId="{39454E8F-9777-460F-AE19-6EED8E6DCC01}" dt="2023-04-29T17:46:44.638" v="5662" actId="478"/>
          <ac:graphicFrameMkLst>
            <pc:docMk/>
            <pc:sldMk cId="4065142686" sldId="277"/>
            <ac:graphicFrameMk id="3" creationId="{0C93B1FF-6FFD-22AC-C097-79490A923EF4}"/>
          </ac:graphicFrameMkLst>
        </pc:graphicFrameChg>
        <pc:graphicFrameChg chg="add del mod modGraphic">
          <ac:chgData name="Pathirana, Madushan" userId="6a11d061-b734-4dcc-ad84-6bc27f3273a6" providerId="ADAL" clId="{39454E8F-9777-460F-AE19-6EED8E6DCC01}" dt="2023-04-26T09:58:05.316" v="978" actId="478"/>
          <ac:graphicFrameMkLst>
            <pc:docMk/>
            <pc:sldMk cId="4065142686" sldId="277"/>
            <ac:graphicFrameMk id="4" creationId="{F35C3A3F-70DD-DDBA-2553-819BC3F857FD}"/>
          </ac:graphicFrameMkLst>
        </pc:graphicFrameChg>
        <pc:graphicFrameChg chg="add del mod ord modGraphic">
          <ac:chgData name="Pathirana, Madushan" userId="6a11d061-b734-4dcc-ad84-6bc27f3273a6" providerId="ADAL" clId="{39454E8F-9777-460F-AE19-6EED8E6DCC01}" dt="2023-04-29T18:21:31.933" v="6279" actId="478"/>
          <ac:graphicFrameMkLst>
            <pc:docMk/>
            <pc:sldMk cId="4065142686" sldId="277"/>
            <ac:graphicFrameMk id="5" creationId="{07DAB047-1C3D-87BE-E679-C1D01B61B6BC}"/>
          </ac:graphicFrameMkLst>
        </pc:graphicFrameChg>
      </pc:sldChg>
      <pc:sldChg chg="addSp modSp new mod ord">
        <pc:chgData name="Pathirana, Madushan" userId="6a11d061-b734-4dcc-ad84-6bc27f3273a6" providerId="ADAL" clId="{39454E8F-9777-460F-AE19-6EED8E6DCC01}" dt="2023-04-29T15:38:24.538" v="2814"/>
        <pc:sldMkLst>
          <pc:docMk/>
          <pc:sldMk cId="1474287881" sldId="278"/>
        </pc:sldMkLst>
        <pc:spChg chg="mod">
          <ac:chgData name="Pathirana, Madushan" userId="6a11d061-b734-4dcc-ad84-6bc27f3273a6" providerId="ADAL" clId="{39454E8F-9777-460F-AE19-6EED8E6DCC01}" dt="2023-04-29T15:38:24.538" v="2814"/>
          <ac:spMkLst>
            <pc:docMk/>
            <pc:sldMk cId="1474287881" sldId="278"/>
            <ac:spMk id="2" creationId="{7B001994-1897-F9B4-61D7-E0152A4532E4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1474287881" sldId="278"/>
            <ac:spMk id="3" creationId="{C126D052-8968-1946-3962-57F418CAE170}"/>
          </ac:spMkLst>
        </pc:spChg>
        <pc:picChg chg="add mod">
          <ac:chgData name="Pathirana, Madushan" userId="6a11d061-b734-4dcc-ad84-6bc27f3273a6" providerId="ADAL" clId="{39454E8F-9777-460F-AE19-6EED8E6DCC01}" dt="2023-04-29T12:09:03.479" v="1461" actId="1076"/>
          <ac:picMkLst>
            <pc:docMk/>
            <pc:sldMk cId="1474287881" sldId="278"/>
            <ac:picMk id="1026" creationId="{DB99A7DD-84CA-6DDB-E939-418527C10079}"/>
          </ac:picMkLst>
        </pc:picChg>
        <pc:picChg chg="add mod">
          <ac:chgData name="Pathirana, Madushan" userId="6a11d061-b734-4dcc-ad84-6bc27f3273a6" providerId="ADAL" clId="{39454E8F-9777-460F-AE19-6EED8E6DCC01}" dt="2023-04-29T12:41:30.652" v="1659" actId="1076"/>
          <ac:picMkLst>
            <pc:docMk/>
            <pc:sldMk cId="1474287881" sldId="278"/>
            <ac:picMk id="1028" creationId="{F57719E1-D917-C26E-FE04-D697F15E446D}"/>
          </ac:picMkLst>
        </pc:picChg>
      </pc:sldChg>
      <pc:sldChg chg="addSp modSp new mod ord">
        <pc:chgData name="Pathirana, Madushan" userId="6a11d061-b734-4dcc-ad84-6bc27f3273a6" providerId="ADAL" clId="{39454E8F-9777-460F-AE19-6EED8E6DCC01}" dt="2023-04-29T15:38:52.346" v="2818" actId="207"/>
        <pc:sldMkLst>
          <pc:docMk/>
          <pc:sldMk cId="3370647504" sldId="279"/>
        </pc:sldMkLst>
        <pc:spChg chg="mod">
          <ac:chgData name="Pathirana, Madushan" userId="6a11d061-b734-4dcc-ad84-6bc27f3273a6" providerId="ADAL" clId="{39454E8F-9777-460F-AE19-6EED8E6DCC01}" dt="2023-04-29T15:38:10.136" v="2810" actId="20577"/>
          <ac:spMkLst>
            <pc:docMk/>
            <pc:sldMk cId="3370647504" sldId="279"/>
            <ac:spMk id="2" creationId="{B5DC5445-28C1-FA46-4960-19F59FEB5700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3370647504" sldId="279"/>
            <ac:spMk id="3" creationId="{84623ABF-A2AB-AD25-0785-10E18F565069}"/>
          </ac:spMkLst>
        </pc:spChg>
        <pc:spChg chg="add mod">
          <ac:chgData name="Pathirana, Madushan" userId="6a11d061-b734-4dcc-ad84-6bc27f3273a6" providerId="ADAL" clId="{39454E8F-9777-460F-AE19-6EED8E6DCC01}" dt="2023-04-29T15:38:52.346" v="2818" actId="207"/>
          <ac:spMkLst>
            <pc:docMk/>
            <pc:sldMk cId="3370647504" sldId="279"/>
            <ac:spMk id="4" creationId="{70BE1429-AA39-50A5-5B9C-A6AE1155CB6A}"/>
          </ac:spMkLst>
        </pc:spChg>
        <pc:picChg chg="add mod">
          <ac:chgData name="Pathirana, Madushan" userId="6a11d061-b734-4dcc-ad84-6bc27f3273a6" providerId="ADAL" clId="{39454E8F-9777-460F-AE19-6EED8E6DCC01}" dt="2023-04-29T12:14:29.267" v="1600" actId="14100"/>
          <ac:picMkLst>
            <pc:docMk/>
            <pc:sldMk cId="3370647504" sldId="279"/>
            <ac:picMk id="2050" creationId="{1F4B626A-71F3-D05A-ECB0-A9DA30541CE4}"/>
          </ac:picMkLst>
        </pc:picChg>
      </pc:sldChg>
      <pc:sldChg chg="addSp delSp modSp new mod ord">
        <pc:chgData name="Pathirana, Madushan" userId="6a11d061-b734-4dcc-ad84-6bc27f3273a6" providerId="ADAL" clId="{39454E8F-9777-460F-AE19-6EED8E6DCC01}" dt="2023-04-29T15:38:34.490" v="2817" actId="20577"/>
        <pc:sldMkLst>
          <pc:docMk/>
          <pc:sldMk cId="3946979871" sldId="280"/>
        </pc:sldMkLst>
        <pc:spChg chg="mod">
          <ac:chgData name="Pathirana, Madushan" userId="6a11d061-b734-4dcc-ad84-6bc27f3273a6" providerId="ADAL" clId="{39454E8F-9777-460F-AE19-6EED8E6DCC01}" dt="2023-04-29T15:38:34.490" v="2817" actId="20577"/>
          <ac:spMkLst>
            <pc:docMk/>
            <pc:sldMk cId="3946979871" sldId="280"/>
            <ac:spMk id="2" creationId="{A8F7B7A0-CAEE-CDBB-DE54-34A7A0CD1840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3946979871" sldId="280"/>
            <ac:spMk id="3" creationId="{44C2C922-1C02-65E2-97E5-E7A96BFC8173}"/>
          </ac:spMkLst>
        </pc:spChg>
        <pc:spChg chg="add mod">
          <ac:chgData name="Pathirana, Madushan" userId="6a11d061-b734-4dcc-ad84-6bc27f3273a6" providerId="ADAL" clId="{39454E8F-9777-460F-AE19-6EED8E6DCC01}" dt="2023-04-29T12:27:19.739" v="1658" actId="14100"/>
          <ac:spMkLst>
            <pc:docMk/>
            <pc:sldMk cId="3946979871" sldId="280"/>
            <ac:spMk id="8" creationId="{F6492F36-6603-0353-9D82-06458F337046}"/>
          </ac:spMkLst>
        </pc:spChg>
        <pc:picChg chg="add mod">
          <ac:chgData name="Pathirana, Madushan" userId="6a11d061-b734-4dcc-ad84-6bc27f3273a6" providerId="ADAL" clId="{39454E8F-9777-460F-AE19-6EED8E6DCC01}" dt="2023-04-29T12:21:38.312" v="1616" actId="1076"/>
          <ac:picMkLst>
            <pc:docMk/>
            <pc:sldMk cId="3946979871" sldId="280"/>
            <ac:picMk id="5" creationId="{EC36F146-1132-4D35-28EB-8336B8A09821}"/>
          </ac:picMkLst>
        </pc:picChg>
        <pc:picChg chg="add mod">
          <ac:chgData name="Pathirana, Madushan" userId="6a11d061-b734-4dcc-ad84-6bc27f3273a6" providerId="ADAL" clId="{39454E8F-9777-460F-AE19-6EED8E6DCC01}" dt="2023-04-29T12:22:27.964" v="1618" actId="1076"/>
          <ac:picMkLst>
            <pc:docMk/>
            <pc:sldMk cId="3946979871" sldId="280"/>
            <ac:picMk id="7" creationId="{E455B8B4-5931-A47F-8661-D375782FFA19}"/>
          </ac:picMkLst>
        </pc:picChg>
        <pc:picChg chg="add del mod">
          <ac:chgData name="Pathirana, Madushan" userId="6a11d061-b734-4dcc-ad84-6bc27f3273a6" providerId="ADAL" clId="{39454E8F-9777-460F-AE19-6EED8E6DCC01}" dt="2023-04-29T12:20:47.202" v="1612" actId="478"/>
          <ac:picMkLst>
            <pc:docMk/>
            <pc:sldMk cId="3946979871" sldId="280"/>
            <ac:picMk id="3074" creationId="{DA1361E1-B213-3005-969D-2696A03734D5}"/>
          </ac:picMkLst>
        </pc:picChg>
        <pc:picChg chg="add mod">
          <ac:chgData name="Pathirana, Madushan" userId="6a11d061-b734-4dcc-ad84-6bc27f3273a6" providerId="ADAL" clId="{39454E8F-9777-460F-AE19-6EED8E6DCC01}" dt="2023-04-29T12:20:50.124" v="1614" actId="1076"/>
          <ac:picMkLst>
            <pc:docMk/>
            <pc:sldMk cId="3946979871" sldId="280"/>
            <ac:picMk id="3076" creationId="{4130AA54-7299-E0DB-A7F0-2043AB003225}"/>
          </ac:picMkLst>
        </pc:picChg>
      </pc:sldChg>
      <pc:sldChg chg="addSp modSp new mod">
        <pc:chgData name="Pathirana, Madushan" userId="6a11d061-b734-4dcc-ad84-6bc27f3273a6" providerId="ADAL" clId="{39454E8F-9777-460F-AE19-6EED8E6DCC01}" dt="2023-04-29T15:29:13.888" v="2788"/>
        <pc:sldMkLst>
          <pc:docMk/>
          <pc:sldMk cId="790155991" sldId="281"/>
        </pc:sldMkLst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790155991" sldId="281"/>
            <ac:spMk id="2" creationId="{4DF33EC3-231F-F564-7777-2D2B3DA8D5EA}"/>
          </ac:spMkLst>
        </pc:spChg>
        <pc:spChg chg="mod">
          <ac:chgData name="Pathirana, Madushan" userId="6a11d061-b734-4dcc-ad84-6bc27f3273a6" providerId="ADAL" clId="{39454E8F-9777-460F-AE19-6EED8E6DCC01}" dt="2023-04-29T15:29:13.888" v="2788"/>
          <ac:spMkLst>
            <pc:docMk/>
            <pc:sldMk cId="790155991" sldId="281"/>
            <ac:spMk id="3" creationId="{DEDB034B-D746-E051-459E-5F77D84E913B}"/>
          </ac:spMkLst>
        </pc:spChg>
        <pc:picChg chg="add mod">
          <ac:chgData name="Pathirana, Madushan" userId="6a11d061-b734-4dcc-ad84-6bc27f3273a6" providerId="ADAL" clId="{39454E8F-9777-460F-AE19-6EED8E6DCC01}" dt="2023-04-29T15:06:06.751" v="2259" actId="14100"/>
          <ac:picMkLst>
            <pc:docMk/>
            <pc:sldMk cId="790155991" sldId="281"/>
            <ac:picMk id="4" creationId="{AE3AF155-BBAA-50CF-FF77-E7852C596F5D}"/>
          </ac:picMkLst>
        </pc:picChg>
      </pc:sldChg>
      <pc:sldChg chg="add del">
        <pc:chgData name="Pathirana, Madushan" userId="6a11d061-b734-4dcc-ad84-6bc27f3273a6" providerId="ADAL" clId="{39454E8F-9777-460F-AE19-6EED8E6DCC01}" dt="2023-04-29T15:37:48.230" v="2798"/>
        <pc:sldMkLst>
          <pc:docMk/>
          <pc:sldMk cId="2027550393" sldId="282"/>
        </pc:sldMkLst>
      </pc:sldChg>
      <pc:sldChg chg="new del">
        <pc:chgData name="Pathirana, Madushan" userId="6a11d061-b734-4dcc-ad84-6bc27f3273a6" providerId="ADAL" clId="{39454E8F-9777-460F-AE19-6EED8E6DCC01}" dt="2023-04-29T15:38:12.311" v="2811" actId="47"/>
        <pc:sldMkLst>
          <pc:docMk/>
          <pc:sldMk cId="2052096015" sldId="282"/>
        </pc:sldMkLst>
      </pc:sldChg>
      <pc:sldChg chg="modSp add del mod ord">
        <pc:chgData name="Pathirana, Madushan" userId="6a11d061-b734-4dcc-ad84-6bc27f3273a6" providerId="ADAL" clId="{39454E8F-9777-460F-AE19-6EED8E6DCC01}" dt="2023-04-29T16:50:47.935" v="4571" actId="47"/>
        <pc:sldMkLst>
          <pc:docMk/>
          <pc:sldMk cId="2292989338" sldId="282"/>
        </pc:sldMkLst>
        <pc:spChg chg="mod">
          <ac:chgData name="Pathirana, Madushan" userId="6a11d061-b734-4dcc-ad84-6bc27f3273a6" providerId="ADAL" clId="{39454E8F-9777-460F-AE19-6EED8E6DCC01}" dt="2023-04-29T16:40:04.021" v="4215" actId="20577"/>
          <ac:spMkLst>
            <pc:docMk/>
            <pc:sldMk cId="2292989338" sldId="282"/>
            <ac:spMk id="3" creationId="{70269AC7-FE87-571B-AEE9-7912565671C9}"/>
          </ac:spMkLst>
        </pc:spChg>
      </pc:sldChg>
      <pc:sldChg chg="add del setBg">
        <pc:chgData name="Pathirana, Madushan" userId="6a11d061-b734-4dcc-ad84-6bc27f3273a6" providerId="ADAL" clId="{39454E8F-9777-460F-AE19-6EED8E6DCC01}" dt="2023-04-29T15:53:49.795" v="3412" actId="47"/>
        <pc:sldMkLst>
          <pc:docMk/>
          <pc:sldMk cId="3915406516" sldId="282"/>
        </pc:sldMkLst>
      </pc:sldChg>
      <pc:sldChg chg="modSp new del mod">
        <pc:chgData name="Pathirana, Madushan" userId="6a11d061-b734-4dcc-ad84-6bc27f3273a6" providerId="ADAL" clId="{39454E8F-9777-460F-AE19-6EED8E6DCC01}" dt="2023-04-29T15:37:44.067" v="2796" actId="680"/>
        <pc:sldMkLst>
          <pc:docMk/>
          <pc:sldMk cId="3924779556" sldId="282"/>
        </pc:sldMkLst>
        <pc:spChg chg="mod">
          <ac:chgData name="Pathirana, Madushan" userId="6a11d061-b734-4dcc-ad84-6bc27f3273a6" providerId="ADAL" clId="{39454E8F-9777-460F-AE19-6EED8E6DCC01}" dt="2023-04-29T15:37:43.631" v="2795" actId="20577"/>
          <ac:spMkLst>
            <pc:docMk/>
            <pc:sldMk cId="3924779556" sldId="282"/>
            <ac:spMk id="2" creationId="{A222D10F-FB22-66B1-AB7A-DE214D91E6FF}"/>
          </ac:spMkLst>
        </pc:spChg>
      </pc:sldChg>
      <pc:sldChg chg="addSp delSp modSp new mod">
        <pc:chgData name="Pathirana, Madushan" userId="6a11d061-b734-4dcc-ad84-6bc27f3273a6" providerId="ADAL" clId="{39454E8F-9777-460F-AE19-6EED8E6DCC01}" dt="2023-04-29T17:22:44.248" v="5479" actId="478"/>
        <pc:sldMkLst>
          <pc:docMk/>
          <pc:sldMk cId="744000351" sldId="283"/>
        </pc:sldMkLst>
        <pc:spChg chg="mod">
          <ac:chgData name="Pathirana, Madushan" userId="6a11d061-b734-4dcc-ad84-6bc27f3273a6" providerId="ADAL" clId="{39454E8F-9777-460F-AE19-6EED8E6DCC01}" dt="2023-04-29T16:55:45.681" v="4668" actId="20577"/>
          <ac:spMkLst>
            <pc:docMk/>
            <pc:sldMk cId="744000351" sldId="283"/>
            <ac:spMk id="2" creationId="{66DCFE39-5843-3B6F-F96B-842BBDFEA528}"/>
          </ac:spMkLst>
        </pc:spChg>
        <pc:spChg chg="mod">
          <ac:chgData name="Pathirana, Madushan" userId="6a11d061-b734-4dcc-ad84-6bc27f3273a6" providerId="ADAL" clId="{39454E8F-9777-460F-AE19-6EED8E6DCC01}" dt="2023-04-29T17:09:15.703" v="4713" actId="1036"/>
          <ac:spMkLst>
            <pc:docMk/>
            <pc:sldMk cId="744000351" sldId="283"/>
            <ac:spMk id="3" creationId="{8F9A143B-383D-8E4F-5EE7-E37816355C8D}"/>
          </ac:spMkLst>
        </pc:spChg>
        <pc:spChg chg="add mod">
          <ac:chgData name="Pathirana, Madushan" userId="6a11d061-b734-4dcc-ad84-6bc27f3273a6" providerId="ADAL" clId="{39454E8F-9777-460F-AE19-6EED8E6DCC01}" dt="2023-04-29T17:09:15.703" v="4713" actId="1036"/>
          <ac:spMkLst>
            <pc:docMk/>
            <pc:sldMk cId="744000351" sldId="283"/>
            <ac:spMk id="4" creationId="{24E67E87-FCF6-D434-C984-375524E62708}"/>
          </ac:spMkLst>
        </pc:spChg>
        <pc:spChg chg="add mod">
          <ac:chgData name="Pathirana, Madushan" userId="6a11d061-b734-4dcc-ad84-6bc27f3273a6" providerId="ADAL" clId="{39454E8F-9777-460F-AE19-6EED8E6DCC01}" dt="2023-04-29T17:09:15.703" v="4713" actId="1036"/>
          <ac:spMkLst>
            <pc:docMk/>
            <pc:sldMk cId="744000351" sldId="283"/>
            <ac:spMk id="5" creationId="{88935889-E490-71D1-5496-0E0225F73921}"/>
          </ac:spMkLst>
        </pc:spChg>
        <pc:spChg chg="add mod">
          <ac:chgData name="Pathirana, Madushan" userId="6a11d061-b734-4dcc-ad84-6bc27f3273a6" providerId="ADAL" clId="{39454E8F-9777-460F-AE19-6EED8E6DCC01}" dt="2023-04-29T17:09:15.703" v="4713" actId="1036"/>
          <ac:spMkLst>
            <pc:docMk/>
            <pc:sldMk cId="744000351" sldId="283"/>
            <ac:spMk id="6" creationId="{79B6CBCA-86B1-DC06-956F-508C58F5CA45}"/>
          </ac:spMkLst>
        </pc:spChg>
        <pc:spChg chg="add mod">
          <ac:chgData name="Pathirana, Madushan" userId="6a11d061-b734-4dcc-ad84-6bc27f3273a6" providerId="ADAL" clId="{39454E8F-9777-460F-AE19-6EED8E6DCC01}" dt="2023-04-29T17:09:15.703" v="4713" actId="1036"/>
          <ac:spMkLst>
            <pc:docMk/>
            <pc:sldMk cId="744000351" sldId="283"/>
            <ac:spMk id="7" creationId="{FAB66D17-5DF6-2F5C-F655-958F5097FB63}"/>
          </ac:spMkLst>
        </pc:spChg>
        <pc:spChg chg="add mod">
          <ac:chgData name="Pathirana, Madushan" userId="6a11d061-b734-4dcc-ad84-6bc27f3273a6" providerId="ADAL" clId="{39454E8F-9777-460F-AE19-6EED8E6DCC01}" dt="2023-04-29T17:09:15.703" v="4713" actId="1036"/>
          <ac:spMkLst>
            <pc:docMk/>
            <pc:sldMk cId="744000351" sldId="283"/>
            <ac:spMk id="8" creationId="{24AF9454-D221-0E8D-7D44-1B6AFBB26952}"/>
          </ac:spMkLst>
        </pc:spChg>
        <pc:spChg chg="add mod">
          <ac:chgData name="Pathirana, Madushan" userId="6a11d061-b734-4dcc-ad84-6bc27f3273a6" providerId="ADAL" clId="{39454E8F-9777-460F-AE19-6EED8E6DCC01}" dt="2023-04-29T17:09:15.703" v="4713" actId="1036"/>
          <ac:spMkLst>
            <pc:docMk/>
            <pc:sldMk cId="744000351" sldId="283"/>
            <ac:spMk id="9" creationId="{8D61C558-D2DA-AA7B-6C01-EB5D62076BE5}"/>
          </ac:spMkLst>
        </pc:spChg>
        <pc:spChg chg="add mod">
          <ac:chgData name="Pathirana, Madushan" userId="6a11d061-b734-4dcc-ad84-6bc27f3273a6" providerId="ADAL" clId="{39454E8F-9777-460F-AE19-6EED8E6DCC01}" dt="2023-04-29T17:09:15.703" v="4713" actId="1036"/>
          <ac:spMkLst>
            <pc:docMk/>
            <pc:sldMk cId="744000351" sldId="283"/>
            <ac:spMk id="10" creationId="{133807D9-57B0-60D3-AF1E-4F3885169920}"/>
          </ac:spMkLst>
        </pc:spChg>
        <pc:spChg chg="add mod">
          <ac:chgData name="Pathirana, Madushan" userId="6a11d061-b734-4dcc-ad84-6bc27f3273a6" providerId="ADAL" clId="{39454E8F-9777-460F-AE19-6EED8E6DCC01}" dt="2023-04-29T17:09:15.703" v="4713" actId="1036"/>
          <ac:spMkLst>
            <pc:docMk/>
            <pc:sldMk cId="744000351" sldId="283"/>
            <ac:spMk id="11" creationId="{261DA6B9-4700-3FB7-88BA-F1D48F445CDE}"/>
          </ac:spMkLst>
        </pc:spChg>
        <pc:spChg chg="add del mod">
          <ac:chgData name="Pathirana, Madushan" userId="6a11d061-b734-4dcc-ad84-6bc27f3273a6" providerId="ADAL" clId="{39454E8F-9777-460F-AE19-6EED8E6DCC01}" dt="2023-04-29T17:22:44.248" v="5479" actId="478"/>
          <ac:spMkLst>
            <pc:docMk/>
            <pc:sldMk cId="744000351" sldId="283"/>
            <ac:spMk id="44" creationId="{2D4D3A1B-CE48-DB12-99BA-8A9330652EA2}"/>
          </ac:spMkLst>
        </pc:spChg>
        <pc:picChg chg="add mod">
          <ac:chgData name="Pathirana, Madushan" userId="6a11d061-b734-4dcc-ad84-6bc27f3273a6" providerId="ADAL" clId="{39454E8F-9777-460F-AE19-6EED8E6DCC01}" dt="2023-04-29T17:09:20.406" v="4720" actId="1036"/>
          <ac:picMkLst>
            <pc:docMk/>
            <pc:sldMk cId="744000351" sldId="283"/>
            <ac:picMk id="39" creationId="{EB347C0D-ABF6-BC75-00B9-C270D8D83401}"/>
          </ac:picMkLst>
        </pc:picChg>
        <pc:picChg chg="add mod">
          <ac:chgData name="Pathirana, Madushan" userId="6a11d061-b734-4dcc-ad84-6bc27f3273a6" providerId="ADAL" clId="{39454E8F-9777-460F-AE19-6EED8E6DCC01}" dt="2023-04-29T17:09:20.406" v="4720" actId="1036"/>
          <ac:picMkLst>
            <pc:docMk/>
            <pc:sldMk cId="744000351" sldId="283"/>
            <ac:picMk id="41" creationId="{3F17B5B0-3F31-F1AB-A7DD-4139CF0890A3}"/>
          </ac:picMkLst>
        </pc:picChg>
        <pc:picChg chg="add mod">
          <ac:chgData name="Pathirana, Madushan" userId="6a11d061-b734-4dcc-ad84-6bc27f3273a6" providerId="ADAL" clId="{39454E8F-9777-460F-AE19-6EED8E6DCC01}" dt="2023-04-29T17:12:39.712" v="4780" actId="14100"/>
          <ac:picMkLst>
            <pc:docMk/>
            <pc:sldMk cId="744000351" sldId="283"/>
            <ac:picMk id="43" creationId="{DDE32988-005F-8489-CBEA-FCED48E472D5}"/>
          </ac:picMkLst>
        </pc:picChg>
        <pc:picChg chg="add mod">
          <ac:chgData name="Pathirana, Madushan" userId="6a11d061-b734-4dcc-ad84-6bc27f3273a6" providerId="ADAL" clId="{39454E8F-9777-460F-AE19-6EED8E6DCC01}" dt="2023-04-29T17:09:15.703" v="4713" actId="1036"/>
          <ac:picMkLst>
            <pc:docMk/>
            <pc:sldMk cId="744000351" sldId="283"/>
            <ac:picMk id="4098" creationId="{5F460598-7EAA-F3B0-12E3-3772A405E099}"/>
          </ac:picMkLst>
        </pc:picChg>
        <pc:cxnChg chg="add del mod">
          <ac:chgData name="Pathirana, Madushan" userId="6a11d061-b734-4dcc-ad84-6bc27f3273a6" providerId="ADAL" clId="{39454E8F-9777-460F-AE19-6EED8E6DCC01}" dt="2023-04-29T16:53:15.167" v="4624" actId="478"/>
          <ac:cxnSpMkLst>
            <pc:docMk/>
            <pc:sldMk cId="744000351" sldId="283"/>
            <ac:cxnSpMk id="13" creationId="{09588F8C-F1EA-0453-D49C-01AC358C1932}"/>
          </ac:cxnSpMkLst>
        </pc:cxnChg>
        <pc:cxnChg chg="add mod">
          <ac:chgData name="Pathirana, Madushan" userId="6a11d061-b734-4dcc-ad84-6bc27f3273a6" providerId="ADAL" clId="{39454E8F-9777-460F-AE19-6EED8E6DCC01}" dt="2023-04-29T17:09:15.703" v="4713" actId="1036"/>
          <ac:cxnSpMkLst>
            <pc:docMk/>
            <pc:sldMk cId="744000351" sldId="283"/>
            <ac:cxnSpMk id="15" creationId="{D04F435C-F852-5AFE-7B86-D2CCA5E86A60}"/>
          </ac:cxnSpMkLst>
        </pc:cxnChg>
        <pc:cxnChg chg="add mod">
          <ac:chgData name="Pathirana, Madushan" userId="6a11d061-b734-4dcc-ad84-6bc27f3273a6" providerId="ADAL" clId="{39454E8F-9777-460F-AE19-6EED8E6DCC01}" dt="2023-04-29T17:09:15.703" v="4713" actId="1036"/>
          <ac:cxnSpMkLst>
            <pc:docMk/>
            <pc:sldMk cId="744000351" sldId="283"/>
            <ac:cxnSpMk id="16" creationId="{F77F612B-28AE-0435-4F63-B89670FC634E}"/>
          </ac:cxnSpMkLst>
        </pc:cxnChg>
        <pc:cxnChg chg="add mod">
          <ac:chgData name="Pathirana, Madushan" userId="6a11d061-b734-4dcc-ad84-6bc27f3273a6" providerId="ADAL" clId="{39454E8F-9777-460F-AE19-6EED8E6DCC01}" dt="2023-04-29T17:09:15.703" v="4713" actId="1036"/>
          <ac:cxnSpMkLst>
            <pc:docMk/>
            <pc:sldMk cId="744000351" sldId="283"/>
            <ac:cxnSpMk id="19" creationId="{4D30B842-911D-5D4F-11EF-12B622C869BC}"/>
          </ac:cxnSpMkLst>
        </pc:cxnChg>
        <pc:cxnChg chg="add mod">
          <ac:chgData name="Pathirana, Madushan" userId="6a11d061-b734-4dcc-ad84-6bc27f3273a6" providerId="ADAL" clId="{39454E8F-9777-460F-AE19-6EED8E6DCC01}" dt="2023-04-29T17:09:15.703" v="4713" actId="1036"/>
          <ac:cxnSpMkLst>
            <pc:docMk/>
            <pc:sldMk cId="744000351" sldId="283"/>
            <ac:cxnSpMk id="23" creationId="{721CDF9B-B4D5-015D-07AA-7926E94761C0}"/>
          </ac:cxnSpMkLst>
        </pc:cxnChg>
        <pc:cxnChg chg="add mod">
          <ac:chgData name="Pathirana, Madushan" userId="6a11d061-b734-4dcc-ad84-6bc27f3273a6" providerId="ADAL" clId="{39454E8F-9777-460F-AE19-6EED8E6DCC01}" dt="2023-04-29T17:09:15.703" v="4713" actId="1036"/>
          <ac:cxnSpMkLst>
            <pc:docMk/>
            <pc:sldMk cId="744000351" sldId="283"/>
            <ac:cxnSpMk id="27" creationId="{57FD1FF1-26F6-3D51-9446-C6618FA4722D}"/>
          </ac:cxnSpMkLst>
        </pc:cxnChg>
        <pc:cxnChg chg="add mod">
          <ac:chgData name="Pathirana, Madushan" userId="6a11d061-b734-4dcc-ad84-6bc27f3273a6" providerId="ADAL" clId="{39454E8F-9777-460F-AE19-6EED8E6DCC01}" dt="2023-04-29T17:09:15.703" v="4713" actId="1036"/>
          <ac:cxnSpMkLst>
            <pc:docMk/>
            <pc:sldMk cId="744000351" sldId="283"/>
            <ac:cxnSpMk id="31" creationId="{0423D823-1741-3DD8-EDB2-1C14B30DC7A8}"/>
          </ac:cxnSpMkLst>
        </pc:cxnChg>
        <pc:cxnChg chg="add mod">
          <ac:chgData name="Pathirana, Madushan" userId="6a11d061-b734-4dcc-ad84-6bc27f3273a6" providerId="ADAL" clId="{39454E8F-9777-460F-AE19-6EED8E6DCC01}" dt="2023-04-29T17:09:15.703" v="4713" actId="1036"/>
          <ac:cxnSpMkLst>
            <pc:docMk/>
            <pc:sldMk cId="744000351" sldId="283"/>
            <ac:cxnSpMk id="35" creationId="{0D7D2388-2469-CB4B-8AC0-FAC6A66C0DE8}"/>
          </ac:cxnSpMkLst>
        </pc:cxnChg>
      </pc:sldChg>
      <pc:sldChg chg="modSp new mod">
        <pc:chgData name="Pathirana, Madushan" userId="6a11d061-b734-4dcc-ad84-6bc27f3273a6" providerId="ADAL" clId="{39454E8F-9777-460F-AE19-6EED8E6DCC01}" dt="2023-04-29T17:23:21.236" v="5530" actId="20577"/>
        <pc:sldMkLst>
          <pc:docMk/>
          <pc:sldMk cId="3844074505" sldId="284"/>
        </pc:sldMkLst>
        <pc:spChg chg="mod">
          <ac:chgData name="Pathirana, Madushan" userId="6a11d061-b734-4dcc-ad84-6bc27f3273a6" providerId="ADAL" clId="{39454E8F-9777-460F-AE19-6EED8E6DCC01}" dt="2023-04-29T16:56:00.683" v="4670"/>
          <ac:spMkLst>
            <pc:docMk/>
            <pc:sldMk cId="3844074505" sldId="284"/>
            <ac:spMk id="2" creationId="{C8CBB7C0-1E90-2981-F6D8-0D7B1FF1DD07}"/>
          </ac:spMkLst>
        </pc:spChg>
        <pc:spChg chg="mod">
          <ac:chgData name="Pathirana, Madushan" userId="6a11d061-b734-4dcc-ad84-6bc27f3273a6" providerId="ADAL" clId="{39454E8F-9777-460F-AE19-6EED8E6DCC01}" dt="2023-04-29T17:23:21.236" v="5530" actId="20577"/>
          <ac:spMkLst>
            <pc:docMk/>
            <pc:sldMk cId="3844074505" sldId="284"/>
            <ac:spMk id="3" creationId="{6EC05F4B-8384-E9F3-B7A5-B3E737A7FB39}"/>
          </ac:spMkLst>
        </pc:spChg>
      </pc:sldChg>
      <pc:sldChg chg="addSp delSp modSp new del mod">
        <pc:chgData name="Pathirana, Madushan" userId="6a11d061-b734-4dcc-ad84-6bc27f3273a6" providerId="ADAL" clId="{39454E8F-9777-460F-AE19-6EED8E6DCC01}" dt="2023-04-29T18:37:59.600" v="6783" actId="47"/>
        <pc:sldMkLst>
          <pc:docMk/>
          <pc:sldMk cId="1008995455" sldId="285"/>
        </pc:sldMkLst>
        <pc:spChg chg="mod">
          <ac:chgData name="Pathirana, Madushan" userId="6a11d061-b734-4dcc-ad84-6bc27f3273a6" providerId="ADAL" clId="{39454E8F-9777-460F-AE19-6EED8E6DCC01}" dt="2023-04-29T18:37:43.567" v="6768"/>
          <ac:spMkLst>
            <pc:docMk/>
            <pc:sldMk cId="1008995455" sldId="285"/>
            <ac:spMk id="2" creationId="{00375E7A-4CAB-C915-46E6-0E33BA5D7BD4}"/>
          </ac:spMkLst>
        </pc:spChg>
        <pc:spChg chg="del">
          <ac:chgData name="Pathirana, Madushan" userId="6a11d061-b734-4dcc-ad84-6bc27f3273a6" providerId="ADAL" clId="{39454E8F-9777-460F-AE19-6EED8E6DCC01}" dt="2023-04-29T17:45:09.723" v="5645"/>
          <ac:spMkLst>
            <pc:docMk/>
            <pc:sldMk cId="1008995455" sldId="285"/>
            <ac:spMk id="3" creationId="{3D825908-0F0E-5F7B-8C69-D7B76A348AF5}"/>
          </ac:spMkLst>
        </pc:spChg>
        <pc:spChg chg="add del mod">
          <ac:chgData name="Pathirana, Madushan" userId="6a11d061-b734-4dcc-ad84-6bc27f3273a6" providerId="ADAL" clId="{39454E8F-9777-460F-AE19-6EED8E6DCC01}" dt="2023-04-29T17:52:04.620" v="5672" actId="3680"/>
          <ac:spMkLst>
            <pc:docMk/>
            <pc:sldMk cId="1008995455" sldId="285"/>
            <ac:spMk id="7" creationId="{A7BFDA51-5A13-6092-05C0-12084A9C4FAC}"/>
          </ac:spMkLst>
        </pc:spChg>
        <pc:graphicFrameChg chg="add del mod modGraphic">
          <ac:chgData name="Pathirana, Madushan" userId="6a11d061-b734-4dcc-ad84-6bc27f3273a6" providerId="ADAL" clId="{39454E8F-9777-460F-AE19-6EED8E6DCC01}" dt="2023-04-29T17:47:45.907" v="5671" actId="478"/>
          <ac:graphicFrameMkLst>
            <pc:docMk/>
            <pc:sldMk cId="1008995455" sldId="285"/>
            <ac:graphicFrameMk id="4" creationId="{DD2A141B-AF0A-7D34-FD2D-0DD0D9947CFD}"/>
          </ac:graphicFrameMkLst>
        </pc:graphicFrameChg>
        <pc:graphicFrameChg chg="add del mod">
          <ac:chgData name="Pathirana, Madushan" userId="6a11d061-b734-4dcc-ad84-6bc27f3273a6" providerId="ADAL" clId="{39454E8F-9777-460F-AE19-6EED8E6DCC01}" dt="2023-04-29T17:47:21.843" v="5669"/>
          <ac:graphicFrameMkLst>
            <pc:docMk/>
            <pc:sldMk cId="1008995455" sldId="285"/>
            <ac:graphicFrameMk id="5" creationId="{72A70574-FFFF-65C1-C1C5-738900066110}"/>
          </ac:graphicFrameMkLst>
        </pc:graphicFrameChg>
        <pc:graphicFrameChg chg="add mod ord modGraphic">
          <ac:chgData name="Pathirana, Madushan" userId="6a11d061-b734-4dcc-ad84-6bc27f3273a6" providerId="ADAL" clId="{39454E8F-9777-460F-AE19-6EED8E6DCC01}" dt="2023-04-29T18:37:46.877" v="6777" actId="2165"/>
          <ac:graphicFrameMkLst>
            <pc:docMk/>
            <pc:sldMk cId="1008995455" sldId="285"/>
            <ac:graphicFrameMk id="8" creationId="{0A96A0C9-01C4-E923-E4AD-DDEE5AFA1D89}"/>
          </ac:graphicFrameMkLst>
        </pc:graphicFrameChg>
      </pc:sldChg>
      <pc:sldChg chg="modSp add mod">
        <pc:chgData name="Pathirana, Madushan" userId="6a11d061-b734-4dcc-ad84-6bc27f3273a6" providerId="ADAL" clId="{39454E8F-9777-460F-AE19-6EED8E6DCC01}" dt="2023-04-29T19:02:22.834" v="7126" actId="1076"/>
        <pc:sldMkLst>
          <pc:docMk/>
          <pc:sldMk cId="600771314" sldId="286"/>
        </pc:sldMkLst>
        <pc:graphicFrameChg chg="mod modGraphic">
          <ac:chgData name="Pathirana, Madushan" userId="6a11d061-b734-4dcc-ad84-6bc27f3273a6" providerId="ADAL" clId="{39454E8F-9777-460F-AE19-6EED8E6DCC01}" dt="2023-04-29T19:02:22.834" v="7126" actId="1076"/>
          <ac:graphicFrameMkLst>
            <pc:docMk/>
            <pc:sldMk cId="600771314" sldId="286"/>
            <ac:graphicFrameMk id="8" creationId="{0A96A0C9-01C4-E923-E4AD-DDEE5AFA1D89}"/>
          </ac:graphicFrameMkLst>
        </pc:graphicFrameChg>
      </pc:sldChg>
      <pc:sldChg chg="addSp modSp new mod">
        <pc:chgData name="Pathirana, Madushan" userId="6a11d061-b734-4dcc-ad84-6bc27f3273a6" providerId="ADAL" clId="{39454E8F-9777-460F-AE19-6EED8E6DCC01}" dt="2023-04-29T18:39:38.263" v="6813" actId="113"/>
        <pc:sldMkLst>
          <pc:docMk/>
          <pc:sldMk cId="3836267674" sldId="287"/>
        </pc:sldMkLst>
        <pc:spChg chg="mod">
          <ac:chgData name="Pathirana, Madushan" userId="6a11d061-b734-4dcc-ad84-6bc27f3273a6" providerId="ADAL" clId="{39454E8F-9777-460F-AE19-6EED8E6DCC01}" dt="2023-04-29T18:33:50.160" v="6734" actId="313"/>
          <ac:spMkLst>
            <pc:docMk/>
            <pc:sldMk cId="3836267674" sldId="287"/>
            <ac:spMk id="2" creationId="{420386C9-9256-A5B9-53B7-43F301794221}"/>
          </ac:spMkLst>
        </pc:spChg>
        <pc:graphicFrameChg chg="add mod modGraphic">
          <ac:chgData name="Pathirana, Madushan" userId="6a11d061-b734-4dcc-ad84-6bc27f3273a6" providerId="ADAL" clId="{39454E8F-9777-460F-AE19-6EED8E6DCC01}" dt="2023-04-29T18:39:38.263" v="6813" actId="113"/>
          <ac:graphicFrameMkLst>
            <pc:docMk/>
            <pc:sldMk cId="3836267674" sldId="287"/>
            <ac:graphicFrameMk id="4" creationId="{2203B19B-7113-6576-C457-4C4BFC421697}"/>
          </ac:graphicFrameMkLst>
        </pc:graphicFrameChg>
      </pc:sldChg>
      <pc:sldChg chg="addSp modSp new mod">
        <pc:chgData name="Pathirana, Madushan" userId="6a11d061-b734-4dcc-ad84-6bc27f3273a6" providerId="ADAL" clId="{39454E8F-9777-460F-AE19-6EED8E6DCC01}" dt="2023-04-29T18:38:46.529" v="6806" actId="313"/>
        <pc:sldMkLst>
          <pc:docMk/>
          <pc:sldMk cId="2443337814" sldId="288"/>
        </pc:sldMkLst>
        <pc:spChg chg="mod">
          <ac:chgData name="Pathirana, Madushan" userId="6a11d061-b734-4dcc-ad84-6bc27f3273a6" providerId="ADAL" clId="{39454E8F-9777-460F-AE19-6EED8E6DCC01}" dt="2023-04-29T18:38:46.529" v="6806" actId="313"/>
          <ac:spMkLst>
            <pc:docMk/>
            <pc:sldMk cId="2443337814" sldId="288"/>
            <ac:spMk id="2" creationId="{CA3F3014-AA1A-DF30-7F79-5B258D136FD0}"/>
          </ac:spMkLst>
        </pc:spChg>
        <pc:graphicFrameChg chg="add mod modGraphic">
          <ac:chgData name="Pathirana, Madushan" userId="6a11d061-b734-4dcc-ad84-6bc27f3273a6" providerId="ADAL" clId="{39454E8F-9777-460F-AE19-6EED8E6DCC01}" dt="2023-04-29T18:38:35.223" v="6787" actId="1076"/>
          <ac:graphicFrameMkLst>
            <pc:docMk/>
            <pc:sldMk cId="2443337814" sldId="288"/>
            <ac:graphicFrameMk id="4" creationId="{1FFDA48E-2762-1574-88F8-1BBB45917BFA}"/>
          </ac:graphicFrameMkLst>
        </pc:graphicFrameChg>
      </pc:sldChg>
      <pc:sldChg chg="addSp delSp modSp new del mod">
        <pc:chgData name="Pathirana, Madushan" userId="6a11d061-b734-4dcc-ad84-6bc27f3273a6" providerId="ADAL" clId="{39454E8F-9777-460F-AE19-6EED8E6DCC01}" dt="2023-04-29T18:34:31.869" v="6743" actId="680"/>
        <pc:sldMkLst>
          <pc:docMk/>
          <pc:sldMk cId="3290955813" sldId="288"/>
        </pc:sldMkLst>
        <pc:spChg chg="add del">
          <ac:chgData name="Pathirana, Madushan" userId="6a11d061-b734-4dcc-ad84-6bc27f3273a6" providerId="ADAL" clId="{39454E8F-9777-460F-AE19-6EED8E6DCC01}" dt="2023-04-29T18:34:31.290" v="6742"/>
          <ac:spMkLst>
            <pc:docMk/>
            <pc:sldMk cId="3290955813" sldId="288"/>
            <ac:spMk id="3" creationId="{1E657408-C7F4-C9A4-0E69-284FFCC609C1}"/>
          </ac:spMkLst>
        </pc:spChg>
        <pc:graphicFrameChg chg="add del mod">
          <ac:chgData name="Pathirana, Madushan" userId="6a11d061-b734-4dcc-ad84-6bc27f3273a6" providerId="ADAL" clId="{39454E8F-9777-460F-AE19-6EED8E6DCC01}" dt="2023-04-29T18:34:31.290" v="6742"/>
          <ac:graphicFrameMkLst>
            <pc:docMk/>
            <pc:sldMk cId="3290955813" sldId="288"/>
            <ac:graphicFrameMk id="4" creationId="{89F8741E-F4CE-659F-90AF-B99620FF8C42}"/>
          </ac:graphicFrameMkLst>
        </pc:graphicFrameChg>
      </pc:sldChg>
      <pc:sldChg chg="addSp delSp modSp new del mod">
        <pc:chgData name="Pathirana, Madushan" userId="6a11d061-b734-4dcc-ad84-6bc27f3273a6" providerId="ADAL" clId="{39454E8F-9777-460F-AE19-6EED8E6DCC01}" dt="2023-04-29T18:37:50.261" v="6781" actId="680"/>
        <pc:sldMkLst>
          <pc:docMk/>
          <pc:sldMk cId="3898593053" sldId="288"/>
        </pc:sldMkLst>
        <pc:spChg chg="mod">
          <ac:chgData name="Pathirana, Madushan" userId="6a11d061-b734-4dcc-ad84-6bc27f3273a6" providerId="ADAL" clId="{39454E8F-9777-460F-AE19-6EED8E6DCC01}" dt="2023-04-29T18:37:44.079" v="6770"/>
          <ac:spMkLst>
            <pc:docMk/>
            <pc:sldMk cId="3898593053" sldId="288"/>
            <ac:spMk id="2" creationId="{FB5C3B52-43D3-6A3A-006A-CD8BB5870B00}"/>
          </ac:spMkLst>
        </pc:spChg>
        <pc:graphicFrameChg chg="add del mod modGraphic">
          <ac:chgData name="Pathirana, Madushan" userId="6a11d061-b734-4dcc-ad84-6bc27f3273a6" providerId="ADAL" clId="{39454E8F-9777-460F-AE19-6EED8E6DCC01}" dt="2023-04-29T18:37:49.062" v="6780"/>
          <ac:graphicFrameMkLst>
            <pc:docMk/>
            <pc:sldMk cId="3898593053" sldId="288"/>
            <ac:graphicFrameMk id="4" creationId="{2E3C9884-5FDD-72A8-8846-BC7FDCBE0D31}"/>
          </ac:graphicFrameMkLst>
        </pc:graphicFrameChg>
      </pc:sldChg>
      <pc:sldMasterChg chg="modSldLayout">
        <pc:chgData name="Pathirana, Madushan" userId="6a11d061-b734-4dcc-ad84-6bc27f3273a6" providerId="ADAL" clId="{39454E8F-9777-460F-AE19-6EED8E6DCC01}" dt="2023-04-29T14:41:49.195" v="1984" actId="2710"/>
        <pc:sldMasterMkLst>
          <pc:docMk/>
          <pc:sldMasterMk cId="3624745324" sldId="2147483648"/>
        </pc:sldMasterMkLst>
        <pc:sldLayoutChg chg="modSp">
          <pc:chgData name="Pathirana, Madushan" userId="6a11d061-b734-4dcc-ad84-6bc27f3273a6" providerId="ADAL" clId="{39454E8F-9777-460F-AE19-6EED8E6DCC01}" dt="2023-04-29T14:41:49.195" v="1984" actId="2710"/>
          <pc:sldLayoutMkLst>
            <pc:docMk/>
            <pc:sldMasterMk cId="3624745324" sldId="2147483648"/>
            <pc:sldLayoutMk cId="1402332181" sldId="2147483650"/>
          </pc:sldLayoutMkLst>
          <pc:spChg chg="mod">
            <ac:chgData name="Pathirana, Madushan" userId="6a11d061-b734-4dcc-ad84-6bc27f3273a6" providerId="ADAL" clId="{39454E8F-9777-460F-AE19-6EED8E6DCC01}" dt="2023-04-29T14:41:49.195" v="1984" actId="2710"/>
            <ac:spMkLst>
              <pc:docMk/>
              <pc:sldMasterMk cId="3624745324" sldId="2147483648"/>
              <pc:sldLayoutMk cId="1402332181" sldId="2147483650"/>
              <ac:spMk id="3" creationId="{39786FF6-8D63-635E-DBEF-284DA807F44B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0FF4CD-C6BA-4E41-AAF9-E48ACE05C48B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1FF16E-DD28-486C-8013-64C72868E822}">
      <dgm:prSet phldrT="[Text]" custT="1"/>
      <dgm:spPr/>
      <dgm:t>
        <a:bodyPr/>
        <a:lstStyle/>
        <a:p>
          <a:r>
            <a:rPr lang="en-US" sz="4400" dirty="0"/>
            <a:t>Set Goal (assignments)</a:t>
          </a:r>
        </a:p>
      </dgm:t>
    </dgm:pt>
    <dgm:pt modelId="{C1066A41-A909-40A6-A4DD-229A5F199DA3}" type="parTrans" cxnId="{995CEAB4-46B2-463E-BC89-7E7387893774}">
      <dgm:prSet/>
      <dgm:spPr/>
      <dgm:t>
        <a:bodyPr/>
        <a:lstStyle/>
        <a:p>
          <a:endParaRPr lang="en-US" sz="3600"/>
        </a:p>
      </dgm:t>
    </dgm:pt>
    <dgm:pt modelId="{DBFD702D-D58A-4B51-A739-D2F57B7637C7}" type="sibTrans" cxnId="{995CEAB4-46B2-463E-BC89-7E7387893774}">
      <dgm:prSet/>
      <dgm:spPr/>
      <dgm:t>
        <a:bodyPr/>
        <a:lstStyle/>
        <a:p>
          <a:endParaRPr lang="en-US" sz="3600"/>
        </a:p>
      </dgm:t>
    </dgm:pt>
    <dgm:pt modelId="{00DBC883-1C19-4E76-B538-29C99F337389}">
      <dgm:prSet phldrT="[Text]" custT="1"/>
      <dgm:spPr/>
      <dgm:t>
        <a:bodyPr/>
        <a:lstStyle/>
        <a:p>
          <a:r>
            <a:rPr lang="en-US" sz="1800" b="1" dirty="0"/>
            <a:t>Goals are homework set by the instructor related to set of learning objectives  </a:t>
          </a:r>
        </a:p>
      </dgm:t>
    </dgm:pt>
    <dgm:pt modelId="{D2510350-8EE9-4BDC-B722-FB2454A58C46}" type="parTrans" cxnId="{0E5FB53F-84F7-4609-9ACB-FD6AB16C8CA7}">
      <dgm:prSet/>
      <dgm:spPr/>
      <dgm:t>
        <a:bodyPr/>
        <a:lstStyle/>
        <a:p>
          <a:endParaRPr lang="en-US" sz="3600"/>
        </a:p>
      </dgm:t>
    </dgm:pt>
    <dgm:pt modelId="{0173D2E3-D71B-4F0A-877C-CAF21AA75FD0}" type="sibTrans" cxnId="{0E5FB53F-84F7-4609-9ACB-FD6AB16C8CA7}">
      <dgm:prSet/>
      <dgm:spPr/>
      <dgm:t>
        <a:bodyPr/>
        <a:lstStyle/>
        <a:p>
          <a:endParaRPr lang="en-US" sz="3600"/>
        </a:p>
      </dgm:t>
    </dgm:pt>
    <dgm:pt modelId="{E4A38BC0-65A3-414E-861E-AE1E62F32622}">
      <dgm:prSet phldrT="[Text]" custT="1"/>
      <dgm:spPr/>
      <dgm:t>
        <a:bodyPr/>
        <a:lstStyle/>
        <a:p>
          <a:r>
            <a:rPr lang="en-US" sz="4400" dirty="0"/>
            <a:t>Assess students' knowledge state</a:t>
          </a:r>
        </a:p>
      </dgm:t>
    </dgm:pt>
    <dgm:pt modelId="{3B97A1D6-EE95-4B28-886E-A1DAEA0C2D93}" type="parTrans" cxnId="{3D040E05-1A69-4A68-ABFA-C3CCAFBFD2B0}">
      <dgm:prSet/>
      <dgm:spPr/>
      <dgm:t>
        <a:bodyPr/>
        <a:lstStyle/>
        <a:p>
          <a:endParaRPr lang="en-US" sz="3600"/>
        </a:p>
      </dgm:t>
    </dgm:pt>
    <dgm:pt modelId="{2D6A98E5-7718-435E-B329-7B28353180FF}" type="sibTrans" cxnId="{3D040E05-1A69-4A68-ABFA-C3CCAFBFD2B0}">
      <dgm:prSet/>
      <dgm:spPr/>
      <dgm:t>
        <a:bodyPr/>
        <a:lstStyle/>
        <a:p>
          <a:endParaRPr lang="en-US" sz="3600"/>
        </a:p>
      </dgm:t>
    </dgm:pt>
    <dgm:pt modelId="{F7A8E5B0-4B73-4EF1-80AA-36583AE589D1}">
      <dgm:prSet phldrT="[Text]" custT="1"/>
      <dgm:spPr/>
      <dgm:t>
        <a:bodyPr/>
        <a:lstStyle/>
        <a:p>
          <a:r>
            <a:rPr lang="en-US" sz="1800" b="1" dirty="0"/>
            <a:t>After each question, based on the correctness of the answer, student's knowledge state is estimated using a statistical method</a:t>
          </a:r>
        </a:p>
      </dgm:t>
    </dgm:pt>
    <dgm:pt modelId="{5B50849B-FDF6-4DAD-983E-925476A0BFAB}" type="parTrans" cxnId="{353DA1A7-890E-41C2-9281-953709876EE8}">
      <dgm:prSet/>
      <dgm:spPr/>
      <dgm:t>
        <a:bodyPr/>
        <a:lstStyle/>
        <a:p>
          <a:endParaRPr lang="en-US" sz="3600"/>
        </a:p>
      </dgm:t>
    </dgm:pt>
    <dgm:pt modelId="{7F84CA6B-5BB7-44D4-85F8-EDD9A6255FD6}" type="sibTrans" cxnId="{353DA1A7-890E-41C2-9281-953709876EE8}">
      <dgm:prSet/>
      <dgm:spPr/>
      <dgm:t>
        <a:bodyPr/>
        <a:lstStyle/>
        <a:p>
          <a:endParaRPr lang="en-US" sz="3600"/>
        </a:p>
      </dgm:t>
    </dgm:pt>
    <dgm:pt modelId="{8B21BA9E-C8DB-4AAD-AD40-328C6E3771FA}">
      <dgm:prSet phldrT="[Text]" custT="1"/>
      <dgm:spPr/>
      <dgm:t>
        <a:bodyPr/>
        <a:lstStyle/>
        <a:p>
          <a:r>
            <a:rPr lang="en-US" sz="4400" dirty="0"/>
            <a:t>Recommend next activity </a:t>
          </a:r>
        </a:p>
      </dgm:t>
    </dgm:pt>
    <dgm:pt modelId="{A66BCECF-7A0E-49F1-BA2C-89A0948F048C}" type="parTrans" cxnId="{B0DE4700-FA75-412C-9EE4-6BF9CC6181F2}">
      <dgm:prSet/>
      <dgm:spPr/>
      <dgm:t>
        <a:bodyPr/>
        <a:lstStyle/>
        <a:p>
          <a:endParaRPr lang="en-US" sz="3600"/>
        </a:p>
      </dgm:t>
    </dgm:pt>
    <dgm:pt modelId="{A215293A-16CB-492A-B1AB-6EADD76574BC}" type="sibTrans" cxnId="{B0DE4700-FA75-412C-9EE4-6BF9CC6181F2}">
      <dgm:prSet/>
      <dgm:spPr/>
      <dgm:t>
        <a:bodyPr/>
        <a:lstStyle/>
        <a:p>
          <a:endParaRPr lang="en-US" sz="3600"/>
        </a:p>
      </dgm:t>
    </dgm:pt>
    <dgm:pt modelId="{ABDF823D-CF75-40A8-9B29-0371E4A8A5BC}">
      <dgm:prSet phldrT="[Text]" custT="1"/>
      <dgm:spPr/>
      <dgm:t>
        <a:bodyPr/>
        <a:lstStyle/>
        <a:p>
          <a:r>
            <a:rPr lang="en-US" sz="1600" b="1" dirty="0"/>
            <a:t>Based on the knowledge statues recommend next item to the user ( difficult or easy item / study material)</a:t>
          </a:r>
        </a:p>
      </dgm:t>
    </dgm:pt>
    <dgm:pt modelId="{C8EDBD94-857F-4002-8321-D91CC2D3E084}" type="parTrans" cxnId="{9B0CDAB4-EDCE-4F06-B197-0B707CC2E38F}">
      <dgm:prSet/>
      <dgm:spPr/>
      <dgm:t>
        <a:bodyPr/>
        <a:lstStyle/>
        <a:p>
          <a:endParaRPr lang="en-US" sz="3600"/>
        </a:p>
      </dgm:t>
    </dgm:pt>
    <dgm:pt modelId="{EF47DAA2-B1D9-4908-AF7E-B0A8A8EE1662}" type="sibTrans" cxnId="{9B0CDAB4-EDCE-4F06-B197-0B707CC2E38F}">
      <dgm:prSet/>
      <dgm:spPr/>
      <dgm:t>
        <a:bodyPr/>
        <a:lstStyle/>
        <a:p>
          <a:endParaRPr lang="en-US" sz="3600"/>
        </a:p>
      </dgm:t>
    </dgm:pt>
    <dgm:pt modelId="{2DEB5851-5155-4BA9-BF4D-A77B5F859338}" type="pres">
      <dgm:prSet presAssocID="{D50FF4CD-C6BA-4E41-AAF9-E48ACE05C48B}" presName="Name0" presStyleCnt="0">
        <dgm:presLayoutVars>
          <dgm:dir/>
          <dgm:animLvl val="lvl"/>
          <dgm:resizeHandles val="exact"/>
        </dgm:presLayoutVars>
      </dgm:prSet>
      <dgm:spPr/>
    </dgm:pt>
    <dgm:pt modelId="{6187E20F-9960-485E-A4E4-5CD8C6F4B5FA}" type="pres">
      <dgm:prSet presAssocID="{8B21BA9E-C8DB-4AAD-AD40-328C6E3771FA}" presName="boxAndChildren" presStyleCnt="0"/>
      <dgm:spPr/>
    </dgm:pt>
    <dgm:pt modelId="{17692FC2-DF66-4D64-AD9B-BEE8D953E56A}" type="pres">
      <dgm:prSet presAssocID="{8B21BA9E-C8DB-4AAD-AD40-328C6E3771FA}" presName="parentTextBox" presStyleLbl="node1" presStyleIdx="0" presStyleCnt="3"/>
      <dgm:spPr/>
    </dgm:pt>
    <dgm:pt modelId="{B3FDE7B6-3902-49E7-AA57-21F0B64CFC21}" type="pres">
      <dgm:prSet presAssocID="{8B21BA9E-C8DB-4AAD-AD40-328C6E3771FA}" presName="entireBox" presStyleLbl="node1" presStyleIdx="0" presStyleCnt="3"/>
      <dgm:spPr/>
    </dgm:pt>
    <dgm:pt modelId="{15F7E342-3B73-4665-810C-17FC66D4D303}" type="pres">
      <dgm:prSet presAssocID="{8B21BA9E-C8DB-4AAD-AD40-328C6E3771FA}" presName="descendantBox" presStyleCnt="0"/>
      <dgm:spPr/>
    </dgm:pt>
    <dgm:pt modelId="{1A099C47-8262-4C3A-90E3-4717D9358796}" type="pres">
      <dgm:prSet presAssocID="{ABDF823D-CF75-40A8-9B29-0371E4A8A5BC}" presName="childTextBox" presStyleLbl="fgAccFollowNode1" presStyleIdx="0" presStyleCnt="3">
        <dgm:presLayoutVars>
          <dgm:bulletEnabled val="1"/>
        </dgm:presLayoutVars>
      </dgm:prSet>
      <dgm:spPr/>
    </dgm:pt>
    <dgm:pt modelId="{F1020960-BD87-4E70-9066-D01D6177027A}" type="pres">
      <dgm:prSet presAssocID="{2D6A98E5-7718-435E-B329-7B28353180FF}" presName="sp" presStyleCnt="0"/>
      <dgm:spPr/>
    </dgm:pt>
    <dgm:pt modelId="{CAFB7498-F370-4748-8440-5DE01A88E8F7}" type="pres">
      <dgm:prSet presAssocID="{E4A38BC0-65A3-414E-861E-AE1E62F32622}" presName="arrowAndChildren" presStyleCnt="0"/>
      <dgm:spPr/>
    </dgm:pt>
    <dgm:pt modelId="{C4EADDB1-5C3F-464C-BE65-22996BAEA563}" type="pres">
      <dgm:prSet presAssocID="{E4A38BC0-65A3-414E-861E-AE1E62F32622}" presName="parentTextArrow" presStyleLbl="node1" presStyleIdx="0" presStyleCnt="3"/>
      <dgm:spPr/>
    </dgm:pt>
    <dgm:pt modelId="{6FE011CC-55C5-4AE2-8DCE-D4DC4E40BF9F}" type="pres">
      <dgm:prSet presAssocID="{E4A38BC0-65A3-414E-861E-AE1E62F32622}" presName="arrow" presStyleLbl="node1" presStyleIdx="1" presStyleCnt="3"/>
      <dgm:spPr/>
    </dgm:pt>
    <dgm:pt modelId="{F971392A-6B32-4ADF-A0FF-DC3382400C4F}" type="pres">
      <dgm:prSet presAssocID="{E4A38BC0-65A3-414E-861E-AE1E62F32622}" presName="descendantArrow" presStyleCnt="0"/>
      <dgm:spPr/>
    </dgm:pt>
    <dgm:pt modelId="{D3FB7B31-DA71-4638-A7C8-0B8D058D6E49}" type="pres">
      <dgm:prSet presAssocID="{F7A8E5B0-4B73-4EF1-80AA-36583AE589D1}" presName="childTextArrow" presStyleLbl="fgAccFollowNode1" presStyleIdx="1" presStyleCnt="3">
        <dgm:presLayoutVars>
          <dgm:bulletEnabled val="1"/>
        </dgm:presLayoutVars>
      </dgm:prSet>
      <dgm:spPr/>
    </dgm:pt>
    <dgm:pt modelId="{5C34E72D-5165-402A-80CC-B422466CE055}" type="pres">
      <dgm:prSet presAssocID="{DBFD702D-D58A-4B51-A739-D2F57B7637C7}" presName="sp" presStyleCnt="0"/>
      <dgm:spPr/>
    </dgm:pt>
    <dgm:pt modelId="{9247F2F4-35C9-48C2-94F2-91B38D2FF8D3}" type="pres">
      <dgm:prSet presAssocID="{7B1FF16E-DD28-486C-8013-64C72868E822}" presName="arrowAndChildren" presStyleCnt="0"/>
      <dgm:spPr/>
    </dgm:pt>
    <dgm:pt modelId="{D8F79C07-77AD-43AD-AD56-E97D59416E44}" type="pres">
      <dgm:prSet presAssocID="{7B1FF16E-DD28-486C-8013-64C72868E822}" presName="parentTextArrow" presStyleLbl="node1" presStyleIdx="1" presStyleCnt="3"/>
      <dgm:spPr/>
    </dgm:pt>
    <dgm:pt modelId="{ABAF4850-586F-4D14-988B-792F78CCE80B}" type="pres">
      <dgm:prSet presAssocID="{7B1FF16E-DD28-486C-8013-64C72868E822}" presName="arrow" presStyleLbl="node1" presStyleIdx="2" presStyleCnt="3"/>
      <dgm:spPr/>
    </dgm:pt>
    <dgm:pt modelId="{57AD1302-68D7-404C-B15A-3D26DE536F92}" type="pres">
      <dgm:prSet presAssocID="{7B1FF16E-DD28-486C-8013-64C72868E822}" presName="descendantArrow" presStyleCnt="0"/>
      <dgm:spPr/>
    </dgm:pt>
    <dgm:pt modelId="{D87C3E50-E9D2-4227-9463-733E1D98D53B}" type="pres">
      <dgm:prSet presAssocID="{00DBC883-1C19-4E76-B538-29C99F337389}" presName="childTextArrow" presStyleLbl="fgAccFollowNode1" presStyleIdx="2" presStyleCnt="3">
        <dgm:presLayoutVars>
          <dgm:bulletEnabled val="1"/>
        </dgm:presLayoutVars>
      </dgm:prSet>
      <dgm:spPr/>
    </dgm:pt>
  </dgm:ptLst>
  <dgm:cxnLst>
    <dgm:cxn modelId="{B0DE4700-FA75-412C-9EE4-6BF9CC6181F2}" srcId="{D50FF4CD-C6BA-4E41-AAF9-E48ACE05C48B}" destId="{8B21BA9E-C8DB-4AAD-AD40-328C6E3771FA}" srcOrd="2" destOrd="0" parTransId="{A66BCECF-7A0E-49F1-BA2C-89A0948F048C}" sibTransId="{A215293A-16CB-492A-B1AB-6EADD76574BC}"/>
    <dgm:cxn modelId="{E5DA7003-1A46-4CD5-9DA1-53158760221D}" type="presOf" srcId="{00DBC883-1C19-4E76-B538-29C99F337389}" destId="{D87C3E50-E9D2-4227-9463-733E1D98D53B}" srcOrd="0" destOrd="0" presId="urn:microsoft.com/office/officeart/2005/8/layout/process4"/>
    <dgm:cxn modelId="{3D040E05-1A69-4A68-ABFA-C3CCAFBFD2B0}" srcId="{D50FF4CD-C6BA-4E41-AAF9-E48ACE05C48B}" destId="{E4A38BC0-65A3-414E-861E-AE1E62F32622}" srcOrd="1" destOrd="0" parTransId="{3B97A1D6-EE95-4B28-886E-A1DAEA0C2D93}" sibTransId="{2D6A98E5-7718-435E-B329-7B28353180FF}"/>
    <dgm:cxn modelId="{6911D837-2EC9-4AEF-A90E-4C0D3F8E8A6B}" type="presOf" srcId="{F7A8E5B0-4B73-4EF1-80AA-36583AE589D1}" destId="{D3FB7B31-DA71-4638-A7C8-0B8D058D6E49}" srcOrd="0" destOrd="0" presId="urn:microsoft.com/office/officeart/2005/8/layout/process4"/>
    <dgm:cxn modelId="{0E5FB53F-84F7-4609-9ACB-FD6AB16C8CA7}" srcId="{7B1FF16E-DD28-486C-8013-64C72868E822}" destId="{00DBC883-1C19-4E76-B538-29C99F337389}" srcOrd="0" destOrd="0" parTransId="{D2510350-8EE9-4BDC-B722-FB2454A58C46}" sibTransId="{0173D2E3-D71B-4F0A-877C-CAF21AA75FD0}"/>
    <dgm:cxn modelId="{44D4014B-157B-4851-BACF-0A03671A2557}" type="presOf" srcId="{8B21BA9E-C8DB-4AAD-AD40-328C6E3771FA}" destId="{B3FDE7B6-3902-49E7-AA57-21F0B64CFC21}" srcOrd="1" destOrd="0" presId="urn:microsoft.com/office/officeart/2005/8/layout/process4"/>
    <dgm:cxn modelId="{F854BA4F-0810-47D5-9CB7-CEF32D24B8F9}" type="presOf" srcId="{7B1FF16E-DD28-486C-8013-64C72868E822}" destId="{D8F79C07-77AD-43AD-AD56-E97D59416E44}" srcOrd="0" destOrd="0" presId="urn:microsoft.com/office/officeart/2005/8/layout/process4"/>
    <dgm:cxn modelId="{353DA1A7-890E-41C2-9281-953709876EE8}" srcId="{E4A38BC0-65A3-414E-861E-AE1E62F32622}" destId="{F7A8E5B0-4B73-4EF1-80AA-36583AE589D1}" srcOrd="0" destOrd="0" parTransId="{5B50849B-FDF6-4DAD-983E-925476A0BFAB}" sibTransId="{7F84CA6B-5BB7-44D4-85F8-EDD9A6255FD6}"/>
    <dgm:cxn modelId="{4C1612B1-6C46-47E1-A300-94C988578EF6}" type="presOf" srcId="{D50FF4CD-C6BA-4E41-AAF9-E48ACE05C48B}" destId="{2DEB5851-5155-4BA9-BF4D-A77B5F859338}" srcOrd="0" destOrd="0" presId="urn:microsoft.com/office/officeart/2005/8/layout/process4"/>
    <dgm:cxn modelId="{EDF819B1-4C55-458C-B1CD-75C95C911C46}" type="presOf" srcId="{ABDF823D-CF75-40A8-9B29-0371E4A8A5BC}" destId="{1A099C47-8262-4C3A-90E3-4717D9358796}" srcOrd="0" destOrd="0" presId="urn:microsoft.com/office/officeart/2005/8/layout/process4"/>
    <dgm:cxn modelId="{250D2CB2-FC38-4679-99FE-033421F79651}" type="presOf" srcId="{E4A38BC0-65A3-414E-861E-AE1E62F32622}" destId="{C4EADDB1-5C3F-464C-BE65-22996BAEA563}" srcOrd="0" destOrd="0" presId="urn:microsoft.com/office/officeart/2005/8/layout/process4"/>
    <dgm:cxn modelId="{4FC3A8B4-9AFB-48DA-A692-CE6E0C6F4DA9}" type="presOf" srcId="{7B1FF16E-DD28-486C-8013-64C72868E822}" destId="{ABAF4850-586F-4D14-988B-792F78CCE80B}" srcOrd="1" destOrd="0" presId="urn:microsoft.com/office/officeart/2005/8/layout/process4"/>
    <dgm:cxn modelId="{9B0CDAB4-EDCE-4F06-B197-0B707CC2E38F}" srcId="{8B21BA9E-C8DB-4AAD-AD40-328C6E3771FA}" destId="{ABDF823D-CF75-40A8-9B29-0371E4A8A5BC}" srcOrd="0" destOrd="0" parTransId="{C8EDBD94-857F-4002-8321-D91CC2D3E084}" sibTransId="{EF47DAA2-B1D9-4908-AF7E-B0A8A8EE1662}"/>
    <dgm:cxn modelId="{995CEAB4-46B2-463E-BC89-7E7387893774}" srcId="{D50FF4CD-C6BA-4E41-AAF9-E48ACE05C48B}" destId="{7B1FF16E-DD28-486C-8013-64C72868E822}" srcOrd="0" destOrd="0" parTransId="{C1066A41-A909-40A6-A4DD-229A5F199DA3}" sibTransId="{DBFD702D-D58A-4B51-A739-D2F57B7637C7}"/>
    <dgm:cxn modelId="{DE2980BD-5D02-4A26-9062-D310A2212154}" type="presOf" srcId="{E4A38BC0-65A3-414E-861E-AE1E62F32622}" destId="{6FE011CC-55C5-4AE2-8DCE-D4DC4E40BF9F}" srcOrd="1" destOrd="0" presId="urn:microsoft.com/office/officeart/2005/8/layout/process4"/>
    <dgm:cxn modelId="{BA4E3AF0-BC9C-443B-B6EC-7EF83ADC8FC4}" type="presOf" srcId="{8B21BA9E-C8DB-4AAD-AD40-328C6E3771FA}" destId="{17692FC2-DF66-4D64-AD9B-BEE8D953E56A}" srcOrd="0" destOrd="0" presId="urn:microsoft.com/office/officeart/2005/8/layout/process4"/>
    <dgm:cxn modelId="{66C61438-E29A-4240-9DAD-B4E7FFBB07FA}" type="presParOf" srcId="{2DEB5851-5155-4BA9-BF4D-A77B5F859338}" destId="{6187E20F-9960-485E-A4E4-5CD8C6F4B5FA}" srcOrd="0" destOrd="0" presId="urn:microsoft.com/office/officeart/2005/8/layout/process4"/>
    <dgm:cxn modelId="{977A8276-DAD0-4679-BA2C-BF5377E742EE}" type="presParOf" srcId="{6187E20F-9960-485E-A4E4-5CD8C6F4B5FA}" destId="{17692FC2-DF66-4D64-AD9B-BEE8D953E56A}" srcOrd="0" destOrd="0" presId="urn:microsoft.com/office/officeart/2005/8/layout/process4"/>
    <dgm:cxn modelId="{EE54CA4F-BA4C-4C65-BC69-5C113ED4D1C3}" type="presParOf" srcId="{6187E20F-9960-485E-A4E4-5CD8C6F4B5FA}" destId="{B3FDE7B6-3902-49E7-AA57-21F0B64CFC21}" srcOrd="1" destOrd="0" presId="urn:microsoft.com/office/officeart/2005/8/layout/process4"/>
    <dgm:cxn modelId="{24D2AF8A-BB32-4BB5-A3C9-412006BD424D}" type="presParOf" srcId="{6187E20F-9960-485E-A4E4-5CD8C6F4B5FA}" destId="{15F7E342-3B73-4665-810C-17FC66D4D303}" srcOrd="2" destOrd="0" presId="urn:microsoft.com/office/officeart/2005/8/layout/process4"/>
    <dgm:cxn modelId="{3A99472E-F410-485B-A2F5-8AE3ABC7811F}" type="presParOf" srcId="{15F7E342-3B73-4665-810C-17FC66D4D303}" destId="{1A099C47-8262-4C3A-90E3-4717D9358796}" srcOrd="0" destOrd="0" presId="urn:microsoft.com/office/officeart/2005/8/layout/process4"/>
    <dgm:cxn modelId="{4BA7E702-9DFD-4AE6-9705-090166E6581E}" type="presParOf" srcId="{2DEB5851-5155-4BA9-BF4D-A77B5F859338}" destId="{F1020960-BD87-4E70-9066-D01D6177027A}" srcOrd="1" destOrd="0" presId="urn:microsoft.com/office/officeart/2005/8/layout/process4"/>
    <dgm:cxn modelId="{12D7075F-5D18-4331-B0B5-40B18E039A90}" type="presParOf" srcId="{2DEB5851-5155-4BA9-BF4D-A77B5F859338}" destId="{CAFB7498-F370-4748-8440-5DE01A88E8F7}" srcOrd="2" destOrd="0" presId="urn:microsoft.com/office/officeart/2005/8/layout/process4"/>
    <dgm:cxn modelId="{E5C37C4F-B2E1-4CEF-97F6-CF1EA9D45D7C}" type="presParOf" srcId="{CAFB7498-F370-4748-8440-5DE01A88E8F7}" destId="{C4EADDB1-5C3F-464C-BE65-22996BAEA563}" srcOrd="0" destOrd="0" presId="urn:microsoft.com/office/officeart/2005/8/layout/process4"/>
    <dgm:cxn modelId="{A5B7784E-95F6-46C3-9B83-18A76EE559BD}" type="presParOf" srcId="{CAFB7498-F370-4748-8440-5DE01A88E8F7}" destId="{6FE011CC-55C5-4AE2-8DCE-D4DC4E40BF9F}" srcOrd="1" destOrd="0" presId="urn:microsoft.com/office/officeart/2005/8/layout/process4"/>
    <dgm:cxn modelId="{468E76E9-6644-472C-9160-146281458FE6}" type="presParOf" srcId="{CAFB7498-F370-4748-8440-5DE01A88E8F7}" destId="{F971392A-6B32-4ADF-A0FF-DC3382400C4F}" srcOrd="2" destOrd="0" presId="urn:microsoft.com/office/officeart/2005/8/layout/process4"/>
    <dgm:cxn modelId="{63FFAD40-7E34-40CB-9E39-35C51359455D}" type="presParOf" srcId="{F971392A-6B32-4ADF-A0FF-DC3382400C4F}" destId="{D3FB7B31-DA71-4638-A7C8-0B8D058D6E49}" srcOrd="0" destOrd="0" presId="urn:microsoft.com/office/officeart/2005/8/layout/process4"/>
    <dgm:cxn modelId="{46864C7F-DF13-4A4B-8730-949F38449044}" type="presParOf" srcId="{2DEB5851-5155-4BA9-BF4D-A77B5F859338}" destId="{5C34E72D-5165-402A-80CC-B422466CE055}" srcOrd="3" destOrd="0" presId="urn:microsoft.com/office/officeart/2005/8/layout/process4"/>
    <dgm:cxn modelId="{ABAFBD59-F905-45DA-904E-09DB332B08C1}" type="presParOf" srcId="{2DEB5851-5155-4BA9-BF4D-A77B5F859338}" destId="{9247F2F4-35C9-48C2-94F2-91B38D2FF8D3}" srcOrd="4" destOrd="0" presId="urn:microsoft.com/office/officeart/2005/8/layout/process4"/>
    <dgm:cxn modelId="{4E835157-D629-4D4B-978F-71A5B4268D7A}" type="presParOf" srcId="{9247F2F4-35C9-48C2-94F2-91B38D2FF8D3}" destId="{D8F79C07-77AD-43AD-AD56-E97D59416E44}" srcOrd="0" destOrd="0" presId="urn:microsoft.com/office/officeart/2005/8/layout/process4"/>
    <dgm:cxn modelId="{7F73F691-E5CF-488B-B8DE-1C34596CA0BA}" type="presParOf" srcId="{9247F2F4-35C9-48C2-94F2-91B38D2FF8D3}" destId="{ABAF4850-586F-4D14-988B-792F78CCE80B}" srcOrd="1" destOrd="0" presId="urn:microsoft.com/office/officeart/2005/8/layout/process4"/>
    <dgm:cxn modelId="{D26EF997-4897-42E2-BB6A-D0F5C6AC0C17}" type="presParOf" srcId="{9247F2F4-35C9-48C2-94F2-91B38D2FF8D3}" destId="{57AD1302-68D7-404C-B15A-3D26DE536F92}" srcOrd="2" destOrd="0" presId="urn:microsoft.com/office/officeart/2005/8/layout/process4"/>
    <dgm:cxn modelId="{450E0C97-FCB3-4DE0-8C0E-E848F079DB9F}" type="presParOf" srcId="{57AD1302-68D7-404C-B15A-3D26DE536F92}" destId="{D87C3E50-E9D2-4227-9463-733E1D98D53B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FDE7B6-3902-49E7-AA57-21F0B64CFC21}">
      <dsp:nvSpPr>
        <dsp:cNvPr id="0" name=""/>
        <dsp:cNvSpPr/>
      </dsp:nvSpPr>
      <dsp:spPr>
        <a:xfrm>
          <a:off x="0" y="4027985"/>
          <a:ext cx="10730948" cy="13220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2928" tIns="312928" rIns="312928" bIns="31292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Recommend next activity </a:t>
          </a:r>
        </a:p>
      </dsp:txBody>
      <dsp:txXfrm>
        <a:off x="0" y="4027985"/>
        <a:ext cx="10730948" cy="713920"/>
      </dsp:txXfrm>
    </dsp:sp>
    <dsp:sp modelId="{1A099C47-8262-4C3A-90E3-4717D9358796}">
      <dsp:nvSpPr>
        <dsp:cNvPr id="0" name=""/>
        <dsp:cNvSpPr/>
      </dsp:nvSpPr>
      <dsp:spPr>
        <a:xfrm>
          <a:off x="0" y="4715464"/>
          <a:ext cx="10730948" cy="60815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Based on the knowledge statues recommend next item to the user ( difficult or easy item / study material)</a:t>
          </a:r>
        </a:p>
      </dsp:txBody>
      <dsp:txXfrm>
        <a:off x="0" y="4715464"/>
        <a:ext cx="10730948" cy="608154"/>
      </dsp:txXfrm>
    </dsp:sp>
    <dsp:sp modelId="{6FE011CC-55C5-4AE2-8DCE-D4DC4E40BF9F}">
      <dsp:nvSpPr>
        <dsp:cNvPr id="0" name=""/>
        <dsp:cNvSpPr/>
      </dsp:nvSpPr>
      <dsp:spPr>
        <a:xfrm rot="10800000">
          <a:off x="0" y="2014465"/>
          <a:ext cx="10730948" cy="203335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2928" tIns="312928" rIns="312928" bIns="31292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Assess students' knowledge state</a:t>
          </a:r>
        </a:p>
      </dsp:txBody>
      <dsp:txXfrm rot="-10800000">
        <a:off x="0" y="2014465"/>
        <a:ext cx="10730948" cy="713706"/>
      </dsp:txXfrm>
    </dsp:sp>
    <dsp:sp modelId="{D3FB7B31-DA71-4638-A7C8-0B8D058D6E49}">
      <dsp:nvSpPr>
        <dsp:cNvPr id="0" name=""/>
        <dsp:cNvSpPr/>
      </dsp:nvSpPr>
      <dsp:spPr>
        <a:xfrm>
          <a:off x="0" y="2728171"/>
          <a:ext cx="10730948" cy="6079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After each question, based on the correctness of the answer, student's knowledge state is estimated using a statistical method</a:t>
          </a:r>
        </a:p>
      </dsp:txBody>
      <dsp:txXfrm>
        <a:off x="0" y="2728171"/>
        <a:ext cx="10730948" cy="607971"/>
      </dsp:txXfrm>
    </dsp:sp>
    <dsp:sp modelId="{ABAF4850-586F-4D14-988B-792F78CCE80B}">
      <dsp:nvSpPr>
        <dsp:cNvPr id="0" name=""/>
        <dsp:cNvSpPr/>
      </dsp:nvSpPr>
      <dsp:spPr>
        <a:xfrm rot="10800000">
          <a:off x="0" y="945"/>
          <a:ext cx="10730948" cy="2033350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2928" tIns="312928" rIns="312928" bIns="31292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Set Goal (assignments)</a:t>
          </a:r>
        </a:p>
      </dsp:txBody>
      <dsp:txXfrm rot="-10800000">
        <a:off x="0" y="945"/>
        <a:ext cx="10730948" cy="713706"/>
      </dsp:txXfrm>
    </dsp:sp>
    <dsp:sp modelId="{D87C3E50-E9D2-4227-9463-733E1D98D53B}">
      <dsp:nvSpPr>
        <dsp:cNvPr id="0" name=""/>
        <dsp:cNvSpPr/>
      </dsp:nvSpPr>
      <dsp:spPr>
        <a:xfrm>
          <a:off x="0" y="714652"/>
          <a:ext cx="10730948" cy="60797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Goals are homework set by the instructor related to set of learning objectives  </a:t>
          </a:r>
        </a:p>
      </dsp:txBody>
      <dsp:txXfrm>
        <a:off x="0" y="714652"/>
        <a:ext cx="10730948" cy="6079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056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2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62300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383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3508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108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3255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182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175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340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58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26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9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39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859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FFB5F-D2DB-474E-A1DA-86C1DEC7C238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D20F821-DCDC-4E99-B26E-E617E9CF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30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235A-84D8-2630-14E9-44855BFBAF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0363" y="2045711"/>
            <a:ext cx="9956801" cy="2387600"/>
          </a:xfrm>
        </p:spPr>
        <p:txBody>
          <a:bodyPr>
            <a:noAutofit/>
          </a:bodyPr>
          <a:lstStyle/>
          <a:p>
            <a:pPr algn="l"/>
            <a:r>
              <a:rPr lang="en-US" sz="4800" dirty="0"/>
              <a:t>Enhancing Personalized Learning of Students through Deep Learning in an Adaptive Learning Environment.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66B85A-1F39-9418-391F-DB9244E5A2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0363" y="4627274"/>
            <a:ext cx="9642763" cy="1655762"/>
          </a:xfrm>
        </p:spPr>
        <p:txBody>
          <a:bodyPr/>
          <a:lstStyle/>
          <a:p>
            <a:pPr algn="l"/>
            <a:r>
              <a:rPr lang="en-US" dirty="0"/>
              <a:t>M.P. Madushan Pathirana | 208880243</a:t>
            </a:r>
          </a:p>
          <a:p>
            <a:pPr algn="l"/>
            <a:r>
              <a:rPr lang="en-US" dirty="0"/>
              <a:t>Supervisor – </a:t>
            </a:r>
            <a:r>
              <a:rPr lang="en-US" dirty="0" err="1"/>
              <a:t>Dr.L.N.C.De</a:t>
            </a:r>
            <a:r>
              <a:rPr lang="en-US" dirty="0"/>
              <a:t> Silva </a:t>
            </a:r>
          </a:p>
        </p:txBody>
      </p:sp>
    </p:spTree>
    <p:extLst>
      <p:ext uri="{BB962C8B-B14F-4D97-AF65-F5344CB8AC3E}">
        <p14:creationId xmlns:p14="http://schemas.microsoft.com/office/powerpoint/2010/main" val="1836687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386C9-9256-A5B9-53B7-43F301794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0FFB4-9FD3-22A1-9163-A6CD84126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2203B19B-7113-6576-C457-4C4BFC4216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1078730"/>
              </p:ext>
            </p:extLst>
          </p:nvPr>
        </p:nvGraphicFramePr>
        <p:xfrm>
          <a:off x="186612" y="410127"/>
          <a:ext cx="12005388" cy="512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9838">
                  <a:extLst>
                    <a:ext uri="{9D8B030D-6E8A-4147-A177-3AD203B41FA5}">
                      <a16:colId xmlns:a16="http://schemas.microsoft.com/office/drawing/2014/main" val="3481568305"/>
                    </a:ext>
                  </a:extLst>
                </a:gridCol>
                <a:gridCol w="4912956">
                  <a:extLst>
                    <a:ext uri="{9D8B030D-6E8A-4147-A177-3AD203B41FA5}">
                      <a16:colId xmlns:a16="http://schemas.microsoft.com/office/drawing/2014/main" val="3395483452"/>
                    </a:ext>
                  </a:extLst>
                </a:gridCol>
                <a:gridCol w="5202594">
                  <a:extLst>
                    <a:ext uri="{9D8B030D-6E8A-4147-A177-3AD203B41FA5}">
                      <a16:colId xmlns:a16="http://schemas.microsoft.com/office/drawing/2014/main" val="4007380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Domain </a:t>
                      </a:r>
                    </a:p>
                  </a:txBody>
                  <a:tcPr marL="74751" marR="74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Research topic</a:t>
                      </a:r>
                    </a:p>
                  </a:txBody>
                  <a:tcPr marL="74751" marR="74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Approach and findings</a:t>
                      </a:r>
                    </a:p>
                  </a:txBody>
                  <a:tcPr marL="74751" marR="74751"/>
                </a:tc>
                <a:extLst>
                  <a:ext uri="{0D108BD9-81ED-4DB2-BD59-A6C34878D82A}">
                    <a16:rowId xmlns:a16="http://schemas.microsoft.com/office/drawing/2014/main" val="40258851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Deep Knowledge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tracing 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Structure-based knowledge tracing: An influence propagation view (Tong, S., Liu, Q., Huang, W., Huang, Z., Chen, E., Liu, C., Ma, H. and Wang, S) 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Add temporal and special dimensions to deep knowledge tracing. Measured knowledge statues of multiple learning objectives at once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3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Knowledge Tracing </a:t>
                      </a:r>
                    </a:p>
                  </a:txBody>
                  <a:tcPr marL="74751" marR="74751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Survey. </a:t>
                      </a:r>
                      <a:r>
                        <a:rPr lang="en-US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ACM Computing Surveys(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Abdelrahman, G., Wang, Q. and Nunes, B). 2023. </a:t>
                      </a:r>
                    </a:p>
                  </a:txBody>
                  <a:tcPr marL="74751" marR="74751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work provides a survey on knowledge tracing, including methods, datasets, applications, and future research directions, summarizing 134 studies </a:t>
                      </a:r>
                      <a:endParaRPr lang="en-US" sz="1800" kern="1200" dirty="0">
                        <a:solidFill>
                          <a:prstClr val="black">
                            <a:hueOff val="0"/>
                            <a:satOff val="0"/>
                            <a:lumOff val="0"/>
                            <a:alphaOff val="0"/>
                          </a:prstClr>
                        </a:solidFill>
                        <a:latin typeface="Trebuchet MS" panose="020B0603020202020204"/>
                        <a:ea typeface="+mn-ea"/>
                        <a:cs typeface="+mn-cs"/>
                      </a:endParaRPr>
                    </a:p>
                  </a:txBody>
                  <a:tcPr marL="74751" marR="74751"/>
                </a:tc>
                <a:extLst>
                  <a:ext uri="{0D108BD9-81ED-4DB2-BD59-A6C34878D82A}">
                    <a16:rowId xmlns:a16="http://schemas.microsoft.com/office/drawing/2014/main" val="3461038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Learner Characteristics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LEARNER CHARACTERISTIC BASED LEARNING EFFORT CURVE MODE: THE CORE MECHANISM ON DEVELOPING PERSONALIZED ADAPTIVE E-LEARNING PLATFORM. (Hsu, P) 2012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Model and identified 16 learning curve types. These curved can use to identify support need students and degree of support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8497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Learner Characteristics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Clustering children's learning </a:t>
                      </a:r>
                      <a:r>
                        <a:rPr lang="en-US" b="0" dirty="0" err="1"/>
                        <a:t>behaviour</a:t>
                      </a:r>
                      <a:r>
                        <a:rPr lang="en-US" b="0" dirty="0"/>
                        <a:t> to identify self-regulated learning support needs (</a:t>
                      </a:r>
                      <a:r>
                        <a:rPr lang="nl-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S.H.E. Dijkstraa, M. Hinneb, E. Segersa, I. Molenaar) 2023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Model and identified 9 learning curve types using statistical methods. Assessed how learning curve changed after studying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3706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6267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75E7A-4CAB-C915-46E6-0E33BA5D7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0A96A0C9-01C4-E923-E4AD-DDEE5AFA1D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6876806"/>
              </p:ext>
            </p:extLst>
          </p:nvPr>
        </p:nvGraphicFramePr>
        <p:xfrm>
          <a:off x="93306" y="609600"/>
          <a:ext cx="12005388" cy="448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5619">
                  <a:extLst>
                    <a:ext uri="{9D8B030D-6E8A-4147-A177-3AD203B41FA5}">
                      <a16:colId xmlns:a16="http://schemas.microsoft.com/office/drawing/2014/main" val="3481568305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3395483452"/>
                    </a:ext>
                  </a:extLst>
                </a:gridCol>
                <a:gridCol w="4240569">
                  <a:extLst>
                    <a:ext uri="{9D8B030D-6E8A-4147-A177-3AD203B41FA5}">
                      <a16:colId xmlns:a16="http://schemas.microsoft.com/office/drawing/2014/main" val="4007380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Domain </a:t>
                      </a:r>
                    </a:p>
                  </a:txBody>
                  <a:tcPr marL="74751" marR="74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Research topic</a:t>
                      </a:r>
                    </a:p>
                  </a:txBody>
                  <a:tcPr marL="74751" marR="74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Approach and findings</a:t>
                      </a:r>
                    </a:p>
                  </a:txBody>
                  <a:tcPr marL="74751" marR="74751"/>
                </a:tc>
                <a:extLst>
                  <a:ext uri="{0D108BD9-81ED-4DB2-BD59-A6C34878D82A}">
                    <a16:rowId xmlns:a16="http://schemas.microsoft.com/office/drawing/2014/main" val="4025885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Recommendation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Recommending Learning Objects Based on Utility and Learning Style (Borges, G. and </a:t>
                      </a:r>
                      <a:r>
                        <a:rPr lang="en-US" dirty="0" err="1"/>
                        <a:t>Stiubiener</a:t>
                      </a:r>
                      <a:r>
                        <a:rPr lang="en-US" dirty="0"/>
                        <a:t>, I) 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 suitable learning objectives based students learning style and performance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7100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Recommendation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Personalized Links Recommendation Based on Data Mining in Adaptive Educational Hypermedia Systems (Duval, E., </a:t>
                      </a:r>
                      <a:r>
                        <a:rPr lang="en-US" dirty="0" err="1"/>
                        <a:t>Klamma</a:t>
                      </a:r>
                      <a:r>
                        <a:rPr lang="en-US" dirty="0"/>
                        <a:t>, R. and </a:t>
                      </a:r>
                      <a:r>
                        <a:rPr lang="en-US" dirty="0" err="1"/>
                        <a:t>Wolpers</a:t>
                      </a:r>
                      <a:r>
                        <a:rPr lang="en-US" dirty="0"/>
                        <a:t>, M., ) 2007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Recommend study materials based on pervious web site usage. Do not consider </a:t>
                      </a:r>
                      <a:r>
                        <a:rPr lang="en-US" dirty="0" err="1"/>
                        <a:t>stundets</a:t>
                      </a:r>
                      <a:r>
                        <a:rPr lang="en-US" dirty="0"/>
                        <a:t> performance is a weakness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8693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Recommendation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Using Simulations to Evaluate the Effects of Recommender Systems for Learners in Informal Learning Networks ( Hendrik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Drachsler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Hans Hummel and Rob Koper)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work includes a model and flow chart of the simulation, outlines the collaborative filtering techniques to be investigated, and presents the experimental design for testing recommender systems in informal learning networks.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5620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771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2D799CB-224F-3FC9-8743-9CC4A6DAFE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9" r="6601" b="4121"/>
          <a:stretch/>
        </p:blipFill>
        <p:spPr bwMode="auto">
          <a:xfrm>
            <a:off x="3022287" y="1535335"/>
            <a:ext cx="4451928" cy="506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C526AF1-42BB-F588-1D1C-C0BD874FB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8510" y="1589920"/>
            <a:ext cx="3207640" cy="461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F14B5D-80A0-9650-B53F-174BEF9F127E}"/>
              </a:ext>
            </a:extLst>
          </p:cNvPr>
          <p:cNvSpPr txBox="1"/>
          <p:nvPr/>
        </p:nvSpPr>
        <p:spPr>
          <a:xfrm>
            <a:off x="8501018" y="1297998"/>
            <a:ext cx="259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knowledge graph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AB8F12B-7D74-A43B-EB58-206565351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659" y="-40034"/>
            <a:ext cx="11514666" cy="1320800"/>
          </a:xfrm>
        </p:spPr>
        <p:txBody>
          <a:bodyPr/>
          <a:lstStyle/>
          <a:p>
            <a:r>
              <a:rPr lang="en-US" dirty="0"/>
              <a:t>Introduction to the Studying Adaptive Learning</a:t>
            </a:r>
            <a:br>
              <a:rPr lang="en-US" dirty="0"/>
            </a:br>
            <a:r>
              <a:rPr lang="en-US" dirty="0"/>
              <a:t>System</a:t>
            </a:r>
          </a:p>
        </p:txBody>
      </p:sp>
      <p:pic>
        <p:nvPicPr>
          <p:cNvPr id="7172" name="Picture 4" descr="Knewton | LinkedIn">
            <a:extLst>
              <a:ext uri="{FF2B5EF4-FFF2-40B4-BE49-F238E27FC236}">
                <a16:creationId xmlns:a16="http://schemas.microsoft.com/office/drawing/2014/main" id="{BAF8F52E-43CB-0E3B-FD07-9EDE85366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993" y="117974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7DD58CB-9BF4-5F11-F141-8E1C2B822F05}"/>
              </a:ext>
            </a:extLst>
          </p:cNvPr>
          <p:cNvSpPr txBox="1"/>
          <p:nvPr/>
        </p:nvSpPr>
        <p:spPr>
          <a:xfrm>
            <a:off x="642230" y="2881387"/>
            <a:ext cx="2681287" cy="3603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4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Knewton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 an adaptive learning company </a:t>
            </a:r>
          </a:p>
          <a:p>
            <a:pPr marL="342900" indent="-342900">
              <a:lnSpc>
                <a:spcPct val="14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provide personalized educational content</a:t>
            </a:r>
          </a:p>
          <a:p>
            <a:pPr marL="342900" indent="-342900">
              <a:lnSpc>
                <a:spcPct val="14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use modified version of Item Response theory  </a:t>
            </a:r>
          </a:p>
        </p:txBody>
      </p:sp>
    </p:spTree>
    <p:extLst>
      <p:ext uri="{BB962C8B-B14F-4D97-AF65-F5344CB8AC3E}">
        <p14:creationId xmlns:p14="http://schemas.microsoft.com/office/powerpoint/2010/main" val="1864534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74F4D-2EA1-7F2E-1EE9-84C3D00C7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93AFBCE-D1E4-1E9F-572C-138B129ADC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8327605"/>
              </p:ext>
            </p:extLst>
          </p:nvPr>
        </p:nvGraphicFramePr>
        <p:xfrm>
          <a:off x="677334" y="1441450"/>
          <a:ext cx="10730948" cy="5351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4DA732E1-1680-CE58-85DB-1AF6E6408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33DAF3D6-E631-FF70-6902-59517E492874}"/>
              </a:ext>
            </a:extLst>
          </p:cNvPr>
          <p:cNvSpPr txBox="1">
            <a:spLocks/>
          </p:cNvSpPr>
          <p:nvPr/>
        </p:nvSpPr>
        <p:spPr>
          <a:xfrm>
            <a:off x="-15659" y="-40034"/>
            <a:ext cx="11514666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Introduction to the Studying Adaptive Learning</a:t>
            </a:r>
            <a:br>
              <a:rPr lang="en-US" dirty="0"/>
            </a:br>
            <a:r>
              <a:rPr lang="en-US" dirty="0"/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3357444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2A458-7266-9AEB-AF1D-3D17297D2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EC3AB-8611-3B3E-90B8-930404D43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546166" cy="454501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Despite the vast literature on knowledge tracing, there is a need for further exploration on the application of different methods in educational settings.</a:t>
            </a:r>
          </a:p>
          <a:p>
            <a:pPr>
              <a:lnSpc>
                <a:spcPct val="150000"/>
              </a:lnSpc>
            </a:pPr>
            <a:r>
              <a:rPr lang="en-US" dirty="0"/>
              <a:t>Previous studies clustered students learning curve based on score but not based on the mastery level  </a:t>
            </a:r>
          </a:p>
          <a:p>
            <a:pPr>
              <a:lnSpc>
                <a:spcPct val="150000"/>
              </a:lnSpc>
            </a:pPr>
            <a:r>
              <a:rPr lang="en-US" dirty="0"/>
              <a:t>Previous studies haven’t compare learning curve clusters with other characteristics such as time spend for a question, time spent on instructions and quality of the study materials </a:t>
            </a:r>
          </a:p>
          <a:p>
            <a:pPr>
              <a:lnSpc>
                <a:spcPct val="150000"/>
              </a:lnSpc>
            </a:pPr>
            <a:r>
              <a:rPr lang="en-US" dirty="0"/>
              <a:t>Under deep knowledge tracing, no study have assessed the impact of presenting study materials middle of the question sequence 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921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F6686-9960-8DBD-1BC5-E23A1658C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3EEF2-997F-531E-339E-199DE2225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What are the factors impact students personalized learning in an adaptive learning environment?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/>
              <a:t>What is the impact of learning materials on students personalized learning in an adaptive learning environment ?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85260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6D635-7199-D0D3-8267-D959B1ACA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DCC9D-0C08-51DB-5A0D-437F687BD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Identify the factors that influence personalized learning in an adaptive learning environment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Evaluate the effectiveness of study material recommendations in improving student learning outcomes.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Predict students’ mastery using Deep Learning when study materials presented middle of the question sequence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Explore the use of machine learning algorithms for study material recommendation in an adaptive learning environment.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9343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4741-2FEC-106C-4E15-3216A1C7F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Methodology -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69AC7-FE87-571B-AEE9-791256567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Data collection – Required data is already collected and further </a:t>
            </a:r>
          </a:p>
          <a:p>
            <a:r>
              <a:rPr lang="en-US" sz="2400" dirty="0"/>
              <a:t>Data is from a commercial adaptive learning system </a:t>
            </a:r>
          </a:p>
          <a:p>
            <a:r>
              <a:rPr lang="en-US" sz="2400" dirty="0"/>
              <a:t>Data contains students' performance under ‘Applied Mathematics’ curriculum and related knowledge graphs </a:t>
            </a:r>
          </a:p>
        </p:txBody>
      </p:sp>
    </p:spTree>
    <p:extLst>
      <p:ext uri="{BB962C8B-B14F-4D97-AF65-F5344CB8AC3E}">
        <p14:creationId xmlns:p14="http://schemas.microsoft.com/office/powerpoint/2010/main" val="3542111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95D0E-1166-149A-8DFC-EBA1034DD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F2E3C49-28E3-BCFE-1012-A8C5C0D6FC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2311186"/>
              </p:ext>
            </p:extLst>
          </p:nvPr>
        </p:nvGraphicFramePr>
        <p:xfrm>
          <a:off x="649202" y="1270001"/>
          <a:ext cx="11047498" cy="562799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84598">
                  <a:extLst>
                    <a:ext uri="{9D8B030D-6E8A-4147-A177-3AD203B41FA5}">
                      <a16:colId xmlns:a16="http://schemas.microsoft.com/office/drawing/2014/main" val="2562808957"/>
                    </a:ext>
                  </a:extLst>
                </a:gridCol>
                <a:gridCol w="2781300">
                  <a:extLst>
                    <a:ext uri="{9D8B030D-6E8A-4147-A177-3AD203B41FA5}">
                      <a16:colId xmlns:a16="http://schemas.microsoft.com/office/drawing/2014/main" val="3124358734"/>
                    </a:ext>
                  </a:extLst>
                </a:gridCol>
                <a:gridCol w="5181600">
                  <a:extLst>
                    <a:ext uri="{9D8B030D-6E8A-4147-A177-3AD203B41FA5}">
                      <a16:colId xmlns:a16="http://schemas.microsoft.com/office/drawing/2014/main" val="1992326827"/>
                    </a:ext>
                  </a:extLst>
                </a:gridCol>
              </a:tblGrid>
              <a:tr h="3051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400"/>
                        </a:spcAft>
                      </a:pPr>
                      <a:r>
                        <a:rPr lang="en-US" sz="1600" dirty="0">
                          <a:effectLst/>
                        </a:rPr>
                        <a:t>Data Set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400"/>
                        </a:spcAft>
                      </a:pPr>
                      <a:r>
                        <a:rPr lang="en-US" sz="1600" dirty="0">
                          <a:effectLst/>
                        </a:rPr>
                        <a:t>Number of Data Points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400"/>
                        </a:spcAft>
                      </a:pPr>
                      <a:r>
                        <a:rPr lang="en-US" sz="1600" dirty="0">
                          <a:effectLst/>
                        </a:rPr>
                        <a:t>Attributes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extLst>
                  <a:ext uri="{0D108BD9-81ED-4DB2-BD59-A6C34878D82A}">
                    <a16:rowId xmlns:a16="http://schemas.microsoft.com/office/drawing/2014/main" val="4087197369"/>
                  </a:ext>
                </a:extLst>
              </a:tr>
              <a:tr h="16917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400"/>
                        </a:spcAft>
                      </a:pPr>
                      <a:r>
                        <a:rPr lang="en-US" sz="2000" dirty="0">
                          <a:effectLst/>
                        </a:rPr>
                        <a:t>Student coursework performance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400"/>
                        </a:spcAft>
                      </a:pPr>
                      <a:r>
                        <a:rPr lang="en-US" sz="2000" dirty="0">
                          <a:effectLst/>
                        </a:rPr>
                        <a:t>3.3 million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800" b="1" dirty="0">
                          <a:effectLst/>
                        </a:rPr>
                        <a:t>Learning objectives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800" b="1" dirty="0">
                          <a:effectLst/>
                        </a:rPr>
                        <a:t>question id and study material id 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800" b="1" dirty="0">
                          <a:effectLst/>
                        </a:rPr>
                        <a:t>Answer correctness and mastery level 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800" b="1" dirty="0">
                          <a:effectLst/>
                        </a:rPr>
                        <a:t>time spent to answering and instructions</a:t>
                      </a:r>
                    </a:p>
                  </a:txBody>
                  <a:tcPr marL="57185" marR="57185" marT="0" marB="0"/>
                </a:tc>
                <a:extLst>
                  <a:ext uri="{0D108BD9-81ED-4DB2-BD59-A6C34878D82A}">
                    <a16:rowId xmlns:a16="http://schemas.microsoft.com/office/drawing/2014/main" val="915418087"/>
                  </a:ext>
                </a:extLst>
              </a:tr>
              <a:tr h="169248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400"/>
                        </a:spcAft>
                      </a:pPr>
                      <a:r>
                        <a:rPr lang="en-US" sz="2000" dirty="0">
                          <a:effectLst/>
                        </a:rPr>
                        <a:t>Student assignment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400"/>
                        </a:spcAft>
                      </a:pPr>
                      <a:r>
                        <a:rPr lang="en-US" sz="2000" dirty="0">
                          <a:effectLst/>
                        </a:rPr>
                        <a:t>140,000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800" b="1" dirty="0">
                          <a:effectLst/>
                        </a:rPr>
                        <a:t>Learning objectives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800" b="1" dirty="0">
                          <a:effectLst/>
                        </a:rPr>
                        <a:t>test id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800" b="1" dirty="0">
                          <a:effectLst/>
                        </a:rPr>
                        <a:t>user id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800" b="1" dirty="0">
                          <a:effectLst/>
                        </a:rPr>
                        <a:t>question id</a:t>
                      </a:r>
                    </a:p>
                    <a:p>
                      <a:pPr marL="342900" marR="0" lvl="0" indent="-34290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14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800" b="1" dirty="0">
                          <a:effectLst/>
                        </a:rPr>
                        <a:t>correctness of the answer 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extLst>
                  <a:ext uri="{0D108BD9-81ED-4DB2-BD59-A6C34878D82A}">
                    <a16:rowId xmlns:a16="http://schemas.microsoft.com/office/drawing/2014/main" val="1123957322"/>
                  </a:ext>
                </a:extLst>
              </a:tr>
              <a:tr h="160654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400"/>
                        </a:spcAft>
                      </a:pPr>
                      <a:r>
                        <a:rPr lang="en-US" sz="2000" dirty="0">
                          <a:effectLst/>
                        </a:rPr>
                        <a:t>Learning objective map (knowledge graph)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400"/>
                        </a:spcAft>
                      </a:pPr>
                      <a:r>
                        <a:rPr lang="en-US" sz="2000" dirty="0">
                          <a:effectLst/>
                        </a:rPr>
                        <a:t>1145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tc>
                  <a:txBody>
                    <a:bodyPr/>
                    <a:lstStyle/>
                    <a:p>
                      <a:pPr marL="342900" marR="0" lvl="0" indent="-342900" algn="l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Source LO Id (prerequisite LO ID)</a:t>
                      </a:r>
                    </a:p>
                    <a:p>
                      <a:pPr marL="342900" marR="0" lvl="0" indent="-342900" algn="l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Destination LO Id </a:t>
                      </a:r>
                    </a:p>
                    <a:p>
                      <a:pPr marL="342900" marR="0" lvl="0" indent="-342900" algn="l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Source LO Title (prerequisite LO Name)</a:t>
                      </a:r>
                    </a:p>
                    <a:p>
                      <a:pPr marL="342900" marR="0" lvl="0" indent="-342900" algn="l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800" b="1" dirty="0">
                          <a:effectLst/>
                        </a:rPr>
                        <a:t>Destination LO Title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57185" marR="57185" marT="0" marB="0"/>
                </a:tc>
                <a:extLst>
                  <a:ext uri="{0D108BD9-81ED-4DB2-BD59-A6C34878D82A}">
                    <a16:rowId xmlns:a16="http://schemas.microsoft.com/office/drawing/2014/main" val="3900401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3489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BB7C0-1E90-2981-F6D8-0D7B1FF1D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05F4B-8384-E9F3-B7A5-B3E737A7F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40211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Data processing</a:t>
            </a:r>
          </a:p>
          <a:p>
            <a:pPr lvl="1"/>
            <a:r>
              <a:rPr lang="en-US" sz="2000" dirty="0"/>
              <a:t>Handle null values</a:t>
            </a:r>
          </a:p>
          <a:p>
            <a:pPr lvl="1"/>
            <a:r>
              <a:rPr lang="en-US" sz="2000" dirty="0"/>
              <a:t>Pivot student mastery to learning curves</a:t>
            </a:r>
          </a:p>
          <a:p>
            <a:pPr lvl="1"/>
            <a:r>
              <a:rPr lang="en-US" sz="2000" dirty="0"/>
              <a:t>Develop knowledge graphs (networks) from tabular data</a:t>
            </a:r>
          </a:p>
          <a:p>
            <a:r>
              <a:rPr lang="en-US" sz="2400" dirty="0"/>
              <a:t>Algorithms</a:t>
            </a:r>
          </a:p>
          <a:p>
            <a:pPr lvl="1"/>
            <a:r>
              <a:rPr lang="en-US" sz="2000" dirty="0"/>
              <a:t>Clustering algorithms </a:t>
            </a:r>
          </a:p>
          <a:p>
            <a:pPr lvl="1"/>
            <a:r>
              <a:rPr lang="en-US" sz="2000" dirty="0"/>
              <a:t>Deep learning</a:t>
            </a:r>
          </a:p>
          <a:p>
            <a:pPr lvl="1"/>
            <a:r>
              <a:rPr lang="en-US" sz="2000" dirty="0"/>
              <a:t>Recommendation algorithm </a:t>
            </a:r>
          </a:p>
          <a:p>
            <a:r>
              <a:rPr lang="en-US" sz="2400" dirty="0"/>
              <a:t>Evaluation</a:t>
            </a:r>
          </a:p>
          <a:p>
            <a:pPr lvl="1"/>
            <a:r>
              <a:rPr lang="en-US" sz="2000" dirty="0"/>
              <a:t>Evaluate mastery prediction based on correctness of answers </a:t>
            </a:r>
          </a:p>
          <a:p>
            <a:pPr marL="457200" lvl="1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4074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7CFE8-F87F-C24C-A5AB-811E899E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EE6DC-BE94-314F-7A6B-9D6C9A8A0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9501139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E-learning</a:t>
            </a:r>
          </a:p>
          <a:p>
            <a:r>
              <a:rPr lang="en-US" dirty="0"/>
              <a:t>E-learning Personalized teaching and learning frameworks immerged to fill the gaps in teacher centered educations system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1342827-7864-20CA-DBE6-120E5E11D2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54147"/>
              </p:ext>
            </p:extLst>
          </p:nvPr>
        </p:nvGraphicFramePr>
        <p:xfrm>
          <a:off x="129209" y="3586163"/>
          <a:ext cx="11956775" cy="26872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5956">
                  <a:extLst>
                    <a:ext uri="{9D8B030D-6E8A-4147-A177-3AD203B41FA5}">
                      <a16:colId xmlns:a16="http://schemas.microsoft.com/office/drawing/2014/main" val="2055949315"/>
                    </a:ext>
                  </a:extLst>
                </a:gridCol>
                <a:gridCol w="8030819">
                  <a:extLst>
                    <a:ext uri="{9D8B030D-6E8A-4147-A177-3AD203B41FA5}">
                      <a16:colId xmlns:a16="http://schemas.microsoft.com/office/drawing/2014/main" val="2612122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E-learning systems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Characteristics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085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dist">
                        <a:lnSpc>
                          <a:spcPct val="150000"/>
                        </a:lnSpc>
                      </a:pPr>
                      <a:r>
                        <a:rPr lang="en-US" sz="2000" dirty="0"/>
                        <a:t>Learning Management Systems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LMS delivers content and help administrative tasks 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4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Adaptive Hypermedia Systems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Provide content based on user goal and performance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4414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Learning Style Based Adaptive Educational Systems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Personalize the learning experience based on learning style (visual, auditory, reading/writing, and kinesthetic)</a:t>
                      </a:r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96106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Intelligent Tutoring Systems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immediate and customized instruction/feedback without human intervention using Adaptive Learning </a:t>
                      </a:r>
                      <a:endParaRPr lang="en-US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5319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0837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CFE39-5843-3B6F-F96B-842BBDFEA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Methodology (summary)</a:t>
            </a:r>
          </a:p>
        </p:txBody>
      </p:sp>
      <p:pic>
        <p:nvPicPr>
          <p:cNvPr id="18" name="Content Placeholder 17" descr="Angle view of circuit shaped like a brain">
            <a:extLst>
              <a:ext uri="{FF2B5EF4-FFF2-40B4-BE49-F238E27FC236}">
                <a16:creationId xmlns:a16="http://schemas.microsoft.com/office/drawing/2014/main" id="{ED9FBCE5-C0FB-D3B9-AF66-CCB07D028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567" y="5713457"/>
            <a:ext cx="1139861" cy="793933"/>
          </a:xfrm>
          <a:ln>
            <a:solidFill>
              <a:schemeClr val="accent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E67E87-FCF6-D434-C984-375524E62708}"/>
              </a:ext>
            </a:extLst>
          </p:cNvPr>
          <p:cNvSpPr/>
          <p:nvPr/>
        </p:nvSpPr>
        <p:spPr>
          <a:xfrm>
            <a:off x="677334" y="2225906"/>
            <a:ext cx="2015066" cy="7731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  <a:p>
            <a:pPr algn="ctr"/>
            <a:r>
              <a:rPr lang="en-US" dirty="0"/>
              <a:t>(Student performance)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935889-E490-71D1-5496-0E0225F73921}"/>
              </a:ext>
            </a:extLst>
          </p:cNvPr>
          <p:cNvSpPr/>
          <p:nvPr/>
        </p:nvSpPr>
        <p:spPr>
          <a:xfrm>
            <a:off x="3489498" y="2225906"/>
            <a:ext cx="2015066" cy="7731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Develop students learning curves  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B6CBCA-86B1-DC06-956F-508C58F5CA45}"/>
              </a:ext>
            </a:extLst>
          </p:cNvPr>
          <p:cNvSpPr/>
          <p:nvPr/>
        </p:nvSpPr>
        <p:spPr>
          <a:xfrm>
            <a:off x="6096000" y="2225905"/>
            <a:ext cx="2015066" cy="7731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 learning curves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B66D17-5DF6-2F5C-F655-958F5097FB63}"/>
              </a:ext>
            </a:extLst>
          </p:cNvPr>
          <p:cNvSpPr/>
          <p:nvPr/>
        </p:nvSpPr>
        <p:spPr>
          <a:xfrm>
            <a:off x="8665018" y="2225904"/>
            <a:ext cx="2015066" cy="7731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Compare and contrast clusters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AF9454-D221-0E8D-7D44-1B6AFBB26952}"/>
              </a:ext>
            </a:extLst>
          </p:cNvPr>
          <p:cNvSpPr/>
          <p:nvPr/>
        </p:nvSpPr>
        <p:spPr>
          <a:xfrm>
            <a:off x="677334" y="3989618"/>
            <a:ext cx="2015066" cy="1085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 student mastery using deep learning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61C558-D2DA-AA7B-6C01-EB5D62076BE5}"/>
              </a:ext>
            </a:extLst>
          </p:cNvPr>
          <p:cNvSpPr/>
          <p:nvPr/>
        </p:nvSpPr>
        <p:spPr>
          <a:xfrm>
            <a:off x="3489498" y="3989617"/>
            <a:ext cx="2015066" cy="1085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Recommend items based on student mastery level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1DA6B9-4700-3FB7-88BA-F1D48F445CDE}"/>
              </a:ext>
            </a:extLst>
          </p:cNvPr>
          <p:cNvSpPr/>
          <p:nvPr/>
        </p:nvSpPr>
        <p:spPr>
          <a:xfrm>
            <a:off x="677334" y="5734279"/>
            <a:ext cx="2015066" cy="7731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  <a:p>
            <a:pPr algn="ctr"/>
            <a:r>
              <a:rPr lang="en-US" dirty="0"/>
              <a:t>(Knowledge graph)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04F435C-F852-5AFE-7B86-D2CCA5E86A60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692400" y="2612462"/>
            <a:ext cx="7970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7F612B-28AE-0435-4F63-B89670FC634E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504564" y="2612461"/>
            <a:ext cx="591436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D30B842-911D-5D4F-11EF-12B622C869BC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8111066" y="2612460"/>
            <a:ext cx="553952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21CDF9B-B4D5-015D-07AA-7926E94761C0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1684867" y="2999017"/>
            <a:ext cx="0" cy="9906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7FD1FF1-26F6-3D51-9446-C6618FA4722D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2692400" y="4532145"/>
            <a:ext cx="79709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D7D2388-2469-CB4B-8AC0-FAC6A66C0DE8}"/>
              </a:ext>
            </a:extLst>
          </p:cNvPr>
          <p:cNvCxnSpPr>
            <a:cxnSpLocks/>
            <a:stCxn id="11" idx="0"/>
            <a:endCxn id="8" idx="2"/>
          </p:cNvCxnSpPr>
          <p:nvPr/>
        </p:nvCxnSpPr>
        <p:spPr>
          <a:xfrm flipV="1">
            <a:off x="1684867" y="5074673"/>
            <a:ext cx="0" cy="6596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2">
            <a:extLst>
              <a:ext uri="{FF2B5EF4-FFF2-40B4-BE49-F238E27FC236}">
                <a16:creationId xmlns:a16="http://schemas.microsoft.com/office/drawing/2014/main" id="{EB347C0D-ABF6-BC75-00B9-C270D8D83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5017" y="1041622"/>
            <a:ext cx="2015067" cy="114440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3F17B5B0-3F31-F1AB-A7DD-4139CF089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223" y="1229092"/>
            <a:ext cx="1599615" cy="917062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DE32988-005F-8489-CBEA-FCED48E472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3" y="1315477"/>
            <a:ext cx="2015065" cy="83067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2B83BD50-C982-248B-6353-DFBFED641040}"/>
              </a:ext>
            </a:extLst>
          </p:cNvPr>
          <p:cNvCxnSpPr>
            <a:stCxn id="7" idx="2"/>
            <a:endCxn id="8" idx="0"/>
          </p:cNvCxnSpPr>
          <p:nvPr/>
        </p:nvCxnSpPr>
        <p:spPr>
          <a:xfrm rot="5400000">
            <a:off x="5183408" y="-499526"/>
            <a:ext cx="990603" cy="7987684"/>
          </a:xfrm>
          <a:prstGeom prst="bentConnector3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000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61DAC-C7B8-4060-8238-92A3C8A7E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074C8-9326-1CE9-A069-DB10FCF40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49607E-17FA-E815-D73B-F199B40BEF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825625"/>
            <a:ext cx="10616543" cy="435133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992488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7DBF7F-5618-7A75-8D7C-1E2813665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8AD873-AF1F-D809-7B89-C6E04C43D8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9689835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C5445-28C1-FA46-4960-19F59FEB5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- Sample Learning Curve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23ABF-A2AB-AD25-0785-10E18F565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F4B626A-71F3-D05A-ECB0-A9DA30541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4" y="1899856"/>
            <a:ext cx="8439151" cy="4838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BE1429-AA39-50A5-5B9C-A6AE1155CB6A}"/>
              </a:ext>
            </a:extLst>
          </p:cNvPr>
          <p:cNvSpPr txBox="1"/>
          <p:nvPr/>
        </p:nvSpPr>
        <p:spPr>
          <a:xfrm>
            <a:off x="1504950" y="2085975"/>
            <a:ext cx="2771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Instructional materials </a:t>
            </a:r>
          </a:p>
        </p:txBody>
      </p:sp>
    </p:spTree>
    <p:extLst>
      <p:ext uri="{BB962C8B-B14F-4D97-AF65-F5344CB8AC3E}">
        <p14:creationId xmlns:p14="http://schemas.microsoft.com/office/powerpoint/2010/main" val="3370647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01994-1897-F9B4-61D7-E0152A453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- Clustering Learning Curves (ability cure)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6D052-8968-1946-3962-57F418CAE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B99A7DD-84CA-6DDB-E939-418527C100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90414"/>
            <a:ext cx="6459098" cy="3668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57719E1-D917-C26E-FE04-D697F15E4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098" y="2390414"/>
            <a:ext cx="5732902" cy="34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42878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B7A0-CAEE-CDBB-DE54-34A7A0CD1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- Modeling student ability Curve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2C922-1C02-65E2-97E5-E7A96BFC8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130AA54-7299-E0DB-A7F0-2043AB0032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5400675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36F146-1132-4D35-28EB-8336B8A09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875" y="1985962"/>
            <a:ext cx="4248150" cy="1304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55B8B4-5931-A47F-8661-D375782FF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0875" y="3582194"/>
            <a:ext cx="2924175" cy="838200"/>
          </a:xfrm>
          <a:prstGeom prst="rect">
            <a:avLst/>
          </a:prstGeom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F6492F36-6603-0353-9D82-06458F3370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0875" y="4801801"/>
            <a:ext cx="230338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Open Sans" panose="020B0606030504020204" pitchFamily="34" charset="0"/>
                <a:ea typeface="Yu Mincho" panose="02020400000000000000" pitchFamily="18" charset="-128"/>
                <a:cs typeface="Open Sans" panose="020B0606030504020204" pitchFamily="34" charset="0"/>
              </a:rPr>
              <a:t>(Dijkstra et al., 2023)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979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44B34-FB57-1942-CA28-900F72A32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knowledge tracing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5C059-CE5A-781C-0437-195C1A69F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BD6ED5-4E0C-FEEF-BBBE-5891257E6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418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1647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492EC-E792-5729-9D9E-79B1F5035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problem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8703C-B210-7379-B51A-379A8DD99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Introduction to studying adaptive learning system </a:t>
            </a:r>
          </a:p>
          <a:p>
            <a:r>
              <a:rPr lang="en-US" dirty="0"/>
              <a:t>Set goals for the student’s work session (like a homework assignment) and/or the whole educational context (like a course). This frequently involves an instructor creating a syllabus or assigning some learning objectives.</a:t>
            </a:r>
          </a:p>
          <a:p>
            <a:r>
              <a:rPr lang="en-US" dirty="0"/>
              <a:t>Deliver assessment questions relevant to those goals.</a:t>
            </a:r>
          </a:p>
          <a:p>
            <a:r>
              <a:rPr lang="en-US" dirty="0"/>
              <a:t>Estimate the student’s knowledge state based on the correctness of their answers, the difficulty of the questions, and/or the alignment of the questions to a knowledge graph of skills, concepts, or learning objectives.</a:t>
            </a:r>
          </a:p>
          <a:p>
            <a:r>
              <a:rPr lang="en-US" dirty="0"/>
              <a:t>Decide what activity should come next based on the student’s estimated knowledge state—whether that means delivering easier or harder questions, providing an instructional intervention, remediating a gap in prerequisite knowledge, suggesting the student speak to their teacher, or some other activity.</a:t>
            </a:r>
          </a:p>
          <a:p>
            <a:r>
              <a:rPr lang="en-US" dirty="0"/>
              <a:t>The cycle of steps (two to four) then continues until each student reaches the goals set in step one.</a:t>
            </a:r>
          </a:p>
        </p:txBody>
      </p:sp>
    </p:spTree>
    <p:extLst>
      <p:ext uri="{BB962C8B-B14F-4D97-AF65-F5344CB8AC3E}">
        <p14:creationId xmlns:p14="http://schemas.microsoft.com/office/powerpoint/2010/main" val="1249004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7CFE8-F87F-C24C-A5AB-811E899E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EE6DC-BE94-314F-7A6B-9D6C9A8A0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/>
              <a:t>Adaptive learning</a:t>
            </a:r>
          </a:p>
          <a:p>
            <a:r>
              <a:rPr lang="en-US" sz="2400" b="0" i="0" dirty="0">
                <a:effectLst/>
                <a:latin typeface="Söhne"/>
              </a:rPr>
              <a:t>Adaptative learning is a range of tools and techniques to personalize the learning experience for students</a:t>
            </a:r>
          </a:p>
          <a:p>
            <a:r>
              <a:rPr lang="en-US" sz="2400" b="0" i="0" dirty="0">
                <a:effectLst/>
                <a:latin typeface="Söhne"/>
              </a:rPr>
              <a:t>As an example for the same learning objectives two students get different number of question and instruction depend on the knowledge level</a:t>
            </a:r>
          </a:p>
          <a:p>
            <a:r>
              <a:rPr lang="en-US" sz="2400" b="0" i="0" dirty="0">
                <a:effectLst/>
                <a:latin typeface="Söhne"/>
              </a:rPr>
              <a:t>It provides valuable insights to teachers and administrators  </a:t>
            </a:r>
          </a:p>
          <a:p>
            <a:r>
              <a:rPr lang="en-US" sz="2400" dirty="0">
                <a:latin typeface="Söhne"/>
              </a:rPr>
              <a:t>There are three main components in an adaptive learning system</a:t>
            </a:r>
          </a:p>
          <a:p>
            <a:pPr lvl="1"/>
            <a:r>
              <a:rPr lang="en-US" sz="2000" dirty="0"/>
              <a:t>Learner model</a:t>
            </a:r>
          </a:p>
          <a:p>
            <a:pPr lvl="1"/>
            <a:r>
              <a:rPr lang="en-US" sz="2000" dirty="0"/>
              <a:t>Adaption model</a:t>
            </a:r>
          </a:p>
          <a:p>
            <a:pPr lvl="1"/>
            <a:r>
              <a:rPr lang="en-US" sz="2000" dirty="0"/>
              <a:t>Domain model</a:t>
            </a:r>
          </a:p>
          <a:p>
            <a:endParaRPr lang="en-US" sz="2400" dirty="0">
              <a:latin typeface="Söhne"/>
            </a:endParaRPr>
          </a:p>
          <a:p>
            <a:endParaRPr lang="en-US" sz="2400" dirty="0">
              <a:latin typeface="Söhne"/>
            </a:endParaRP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3562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3417D-9690-D99E-0929-DAB732F06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C8618-98E1-6320-A023-5BCCE174E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daptive e-learning systems' components ">
            <a:extLst>
              <a:ext uri="{FF2B5EF4-FFF2-40B4-BE49-F238E27FC236}">
                <a16:creationId xmlns:a16="http://schemas.microsoft.com/office/drawing/2014/main" id="{5EBDF816-C557-5211-49F8-1C7E81386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61" y="365124"/>
            <a:ext cx="4752152" cy="585711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 Box 2">
            <a:extLst>
              <a:ext uri="{FF2B5EF4-FFF2-40B4-BE49-F238E27FC236}">
                <a16:creationId xmlns:a16="http://schemas.microsoft.com/office/drawing/2014/main" id="{0C748AFB-97B6-004D-E257-BF749BF259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4809" y="6242650"/>
            <a:ext cx="4390255" cy="138499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0" tIns="0" rIns="0" bIns="0" anchor="t" anchorCtr="0" upright="1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1000"/>
              </a:spcAft>
            </a:pPr>
            <a:r>
              <a:rPr lang="en-US" sz="900" i="1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Figure </a:t>
            </a:r>
            <a:r>
              <a:rPr lang="en-US" sz="900" i="1" dirty="0"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1‑1 Adaptive e-learning systems' components </a:t>
            </a:r>
            <a:r>
              <a:rPr lang="en-US" sz="9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Ennouamani</a:t>
            </a:r>
            <a:r>
              <a:rPr lang="en-US" sz="9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9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Mahani</a:t>
            </a:r>
            <a:r>
              <a:rPr lang="en-US" sz="9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2018)</a:t>
            </a:r>
            <a:endParaRPr lang="en-US" sz="900" i="1" dirty="0"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93779C-58FC-85D3-1ACC-B7A7DBA04965}"/>
              </a:ext>
            </a:extLst>
          </p:cNvPr>
          <p:cNvSpPr txBox="1"/>
          <p:nvPr/>
        </p:nvSpPr>
        <p:spPr>
          <a:xfrm>
            <a:off x="6104355" y="2672835"/>
            <a:ext cx="598003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Learner model collects 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0AE71D-D209-F59E-10C0-7544756F1F55}"/>
              </a:ext>
            </a:extLst>
          </p:cNvPr>
          <p:cNvSpPr txBox="1"/>
          <p:nvPr/>
        </p:nvSpPr>
        <p:spPr>
          <a:xfrm>
            <a:off x="6096000" y="3889376"/>
            <a:ext cx="5980039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0" i="0" dirty="0">
                <a:effectLst/>
                <a:latin typeface="Söhne"/>
              </a:rPr>
              <a:t>adaptation model adjusts the learning experience through </a:t>
            </a:r>
            <a:r>
              <a:rPr lang="en-US" b="1" i="0" dirty="0">
                <a:effectLst/>
                <a:latin typeface="Söhne"/>
              </a:rPr>
              <a:t>knowledge tracing 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F5A93B-1383-22DB-2DB7-7AF79C37FFD7}"/>
              </a:ext>
            </a:extLst>
          </p:cNvPr>
          <p:cNvSpPr txBox="1"/>
          <p:nvPr/>
        </p:nvSpPr>
        <p:spPr>
          <a:xfrm>
            <a:off x="6104356" y="5240855"/>
            <a:ext cx="598003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öhne"/>
              </a:rPr>
              <a:t>R</a:t>
            </a:r>
            <a:r>
              <a:rPr lang="en-US" b="0" i="0" dirty="0">
                <a:effectLst/>
                <a:latin typeface="Söhne"/>
              </a:rPr>
              <a:t>epresents the knowledge being taught in adaptive learning</a:t>
            </a:r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C1D5E77-C124-23D0-1126-576A1B10A1C6}"/>
              </a:ext>
            </a:extLst>
          </p:cNvPr>
          <p:cNvCxnSpPr>
            <a:stCxn id="6" idx="1"/>
          </p:cNvCxnSpPr>
          <p:nvPr/>
        </p:nvCxnSpPr>
        <p:spPr>
          <a:xfrm flipH="1">
            <a:off x="5118100" y="2857501"/>
            <a:ext cx="9862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AC27D0-8598-08DF-55B9-ECAC4477E6E5}"/>
              </a:ext>
            </a:extLst>
          </p:cNvPr>
          <p:cNvCxnSpPr/>
          <p:nvPr/>
        </p:nvCxnSpPr>
        <p:spPr>
          <a:xfrm flipH="1">
            <a:off x="5109745" y="4061343"/>
            <a:ext cx="9862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A7E771B-7EBC-507D-29EB-FF6EB9719D76}"/>
              </a:ext>
            </a:extLst>
          </p:cNvPr>
          <p:cNvCxnSpPr/>
          <p:nvPr/>
        </p:nvCxnSpPr>
        <p:spPr>
          <a:xfrm flipH="1">
            <a:off x="5118100" y="5410164"/>
            <a:ext cx="9862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1773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093D9-D5AF-ADD3-FF68-1358B126E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Tracing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FC1AE-8BBB-519C-57EE-AB6102BFF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8"/>
            <a:ext cx="8596668" cy="3880773"/>
          </a:xfrm>
        </p:spPr>
        <p:txBody>
          <a:bodyPr>
            <a:normAutofit/>
          </a:bodyPr>
          <a:lstStyle/>
          <a:p>
            <a:r>
              <a:rPr lang="en-US" sz="2400" dirty="0"/>
              <a:t>Knowledge Tracing is a machine learning technique that models a student's mastery of concepts over time.</a:t>
            </a:r>
          </a:p>
          <a:p>
            <a:r>
              <a:rPr lang="en-US" sz="2400" dirty="0"/>
              <a:t>There are two branches of knowledge tracing. They are </a:t>
            </a:r>
          </a:p>
          <a:p>
            <a:pPr lvl="1"/>
            <a:r>
              <a:rPr lang="en-US" sz="2000" dirty="0"/>
              <a:t>Traditional knowledge tracing  - Statistical techniques </a:t>
            </a:r>
          </a:p>
          <a:p>
            <a:pPr lvl="1"/>
            <a:r>
              <a:rPr lang="en-US" sz="2000" dirty="0"/>
              <a:t>Deep knowledge tracing – Deep learning-based techniques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C009DC-161C-71B5-8D12-C0A1D08A5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695" y="4479636"/>
            <a:ext cx="4441790" cy="233355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66109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33EC3-231F-F564-7777-2D2B3DA8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Knowledge Tracing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B034B-D746-E051-459E-5F77D84E9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3AF155-BBAA-50CF-FF77-E7852C596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1825624"/>
            <a:ext cx="9613900" cy="484546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90155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96AD4-9BFC-463C-A458-2F4B6CDE9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Knowledge Tracing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A7952-D5A5-9706-7992-961579844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EFD0D-1F51-AE46-E11B-B67BF71C3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26685"/>
            <a:ext cx="8001001" cy="521141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56439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4F4F5-1E66-09A5-A0FB-53F9D8A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Learner Characteristics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D2A5B-CF25-5E00-EF62-CB6C8E08B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38455" cy="489844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Learner characteristics </a:t>
            </a:r>
            <a:r>
              <a:rPr lang="en-US" sz="2400" dirty="0"/>
              <a:t>are the main inputs of knowledge tracing methods.</a:t>
            </a:r>
          </a:p>
          <a:p>
            <a:r>
              <a:rPr lang="en-US" sz="2400" dirty="0"/>
              <a:t>Based on the collected data set this study focus on </a:t>
            </a:r>
            <a:r>
              <a:rPr lang="en-US" sz="2400" b="1" dirty="0"/>
              <a:t>Performance</a:t>
            </a:r>
            <a:r>
              <a:rPr lang="en-US" sz="2400" dirty="0"/>
              <a:t> and Prior </a:t>
            </a:r>
            <a:r>
              <a:rPr lang="en-US" sz="2400" b="1" dirty="0"/>
              <a:t>Knowledge</a:t>
            </a:r>
            <a:r>
              <a:rPr lang="en-US" sz="2400" dirty="0"/>
              <a:t> . They can measure through </a:t>
            </a:r>
          </a:p>
          <a:p>
            <a:pPr lvl="1"/>
            <a:r>
              <a:rPr lang="en-US" sz="2000" b="1" dirty="0"/>
              <a:t>Mastery and correctness of answers </a:t>
            </a:r>
          </a:p>
          <a:p>
            <a:pPr lvl="1"/>
            <a:r>
              <a:rPr lang="en-US" sz="2000" dirty="0"/>
              <a:t>Previous grades</a:t>
            </a:r>
          </a:p>
          <a:p>
            <a:pPr lvl="1"/>
            <a:r>
              <a:rPr lang="en-US" sz="2000" dirty="0"/>
              <a:t>Rank</a:t>
            </a:r>
          </a:p>
          <a:p>
            <a:pPr lvl="1"/>
            <a:r>
              <a:rPr lang="en-US" sz="2000" dirty="0"/>
              <a:t>Previous experience with the course content</a:t>
            </a:r>
          </a:p>
          <a:p>
            <a:pPr lvl="1"/>
            <a:r>
              <a:rPr lang="en-US" sz="2000" dirty="0"/>
              <a:t>Prior credits </a:t>
            </a:r>
          </a:p>
          <a:p>
            <a:pPr lvl="1"/>
            <a:r>
              <a:rPr lang="en-US" sz="2000" dirty="0"/>
              <a:t>course repetition. 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BEDBFA-1E15-05E3-CC05-EB5BECAA45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9" t="-327" r="6038" b="1996"/>
          <a:stretch/>
        </p:blipFill>
        <p:spPr>
          <a:xfrm>
            <a:off x="7327900" y="1690688"/>
            <a:ext cx="4765965" cy="435133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A614C64-C2EE-98EA-0793-2908C1C23208}"/>
              </a:ext>
            </a:extLst>
          </p:cNvPr>
          <p:cNvSpPr/>
          <p:nvPr/>
        </p:nvSpPr>
        <p:spPr>
          <a:xfrm>
            <a:off x="8085281" y="2565690"/>
            <a:ext cx="868218" cy="565728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65D62DB-198D-607F-F2F8-AF9911018938}"/>
              </a:ext>
            </a:extLst>
          </p:cNvPr>
          <p:cNvSpPr/>
          <p:nvPr/>
        </p:nvSpPr>
        <p:spPr>
          <a:xfrm>
            <a:off x="9678550" y="4288268"/>
            <a:ext cx="868218" cy="565728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4BDB97-EF9F-FE3C-4538-941CA62F731A}"/>
              </a:ext>
            </a:extLst>
          </p:cNvPr>
          <p:cNvSpPr txBox="1"/>
          <p:nvPr/>
        </p:nvSpPr>
        <p:spPr>
          <a:xfrm>
            <a:off x="7987145" y="61769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</a:rPr>
              <a:t>(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</a:rPr>
              <a:t>Afini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</a:rPr>
              <a:t>Normadhi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</a:rPr>
              <a:t> et al., 2019)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339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3014-AA1A-DF30-7F79-5B258D136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68CF7-2346-8BF1-8872-71C712603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1FFDA48E-2762-1574-88F8-1BBB45917B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61724350"/>
              </p:ext>
            </p:extLst>
          </p:nvPr>
        </p:nvGraphicFramePr>
        <p:xfrm>
          <a:off x="93306" y="1460500"/>
          <a:ext cx="12005388" cy="512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7858">
                  <a:extLst>
                    <a:ext uri="{9D8B030D-6E8A-4147-A177-3AD203B41FA5}">
                      <a16:colId xmlns:a16="http://schemas.microsoft.com/office/drawing/2014/main" val="3481568305"/>
                    </a:ext>
                  </a:extLst>
                </a:gridCol>
                <a:gridCol w="4974936">
                  <a:extLst>
                    <a:ext uri="{9D8B030D-6E8A-4147-A177-3AD203B41FA5}">
                      <a16:colId xmlns:a16="http://schemas.microsoft.com/office/drawing/2014/main" val="3395483452"/>
                    </a:ext>
                  </a:extLst>
                </a:gridCol>
                <a:gridCol w="5202594">
                  <a:extLst>
                    <a:ext uri="{9D8B030D-6E8A-4147-A177-3AD203B41FA5}">
                      <a16:colId xmlns:a16="http://schemas.microsoft.com/office/drawing/2014/main" val="4007380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Domain </a:t>
                      </a:r>
                    </a:p>
                  </a:txBody>
                  <a:tcPr marL="74751" marR="74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Research topic</a:t>
                      </a:r>
                    </a:p>
                  </a:txBody>
                  <a:tcPr marL="74751" marR="74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Approach and findings</a:t>
                      </a:r>
                    </a:p>
                  </a:txBody>
                  <a:tcPr marL="74751" marR="74751"/>
                </a:tc>
                <a:extLst>
                  <a:ext uri="{0D108BD9-81ED-4DB2-BD59-A6C34878D82A}">
                    <a16:rowId xmlns:a16="http://schemas.microsoft.com/office/drawing/2014/main" val="40258851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Adaptive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Adaptive learning: Helpful to the flipped classroom in the online environment of COVID?  (Clark, R.M., Kaw, A.K. and Braga Gomes, R., ) 2022</a:t>
                      </a:r>
                    </a:p>
                    <a:p>
                      <a:endParaRPr 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Conducting a comprehensive survey on knowledge tracing by categorizing methods, identifying datasets and their performance, exploring possible application areas, and discussing future research directions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263057"/>
                  </a:ext>
                </a:extLst>
              </a:tr>
              <a:tr h="485167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Adaptive learning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An overview of adaptive e-learning systems (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</a:rPr>
                        <a:t>Ennouamani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, S. and 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</a:rPr>
                        <a:t>Mahani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, Z) 2018</a:t>
                      </a:r>
                    </a:p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Literature review on adaptive learning 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97581"/>
                  </a:ext>
                </a:extLst>
              </a:tr>
              <a:tr h="48516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Adaptive learning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/Recommendation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Towards an adaptive learning framework for MOOCs (</a:t>
                      </a:r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Ardchir S,Talhaoui M,Azzouazi M) 2017</a:t>
                      </a:r>
                    </a:p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Developed a personalized learning pathway recommendation system for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Massive Open Online Courses  based on user competency.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5687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Deep Knowledge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Tracing 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Deep Knowledge Tracing (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Piech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C., 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Bassen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J., Huang, J., Ganguli, S., 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Sahami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M., 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Guibas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L., 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Sohl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-Dickstein, J) 2015</a:t>
                      </a:r>
                    </a:p>
                    <a:p>
                      <a:endParaRPr 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Introduced deep knowledge tracing using deep learning for the first time. Overperformed traditional methods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71007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333781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2758</TotalTime>
  <Words>1565</Words>
  <Application>Microsoft Office PowerPoint</Application>
  <PresentationFormat>Widescreen</PresentationFormat>
  <Paragraphs>186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Söhne</vt:lpstr>
      <vt:lpstr>Arial</vt:lpstr>
      <vt:lpstr>Open Sans</vt:lpstr>
      <vt:lpstr>Symbol</vt:lpstr>
      <vt:lpstr>Times New Roman</vt:lpstr>
      <vt:lpstr>Trebuchet MS</vt:lpstr>
      <vt:lpstr>Wingdings 3</vt:lpstr>
      <vt:lpstr>Facet</vt:lpstr>
      <vt:lpstr>Enhancing Personalized Learning of Students through Deep Learning in an Adaptive Learning Environment.</vt:lpstr>
      <vt:lpstr>Introduction </vt:lpstr>
      <vt:lpstr>Introduction</vt:lpstr>
      <vt:lpstr>PowerPoint Presentation</vt:lpstr>
      <vt:lpstr>Knowledge Tracing</vt:lpstr>
      <vt:lpstr>Traditional Knowledge Tracing </vt:lpstr>
      <vt:lpstr>Deep Knowledge Tracing </vt:lpstr>
      <vt:lpstr>Learner Characteristics </vt:lpstr>
      <vt:lpstr>Literature Review </vt:lpstr>
      <vt:lpstr>Literature Review </vt:lpstr>
      <vt:lpstr>PowerPoint Presentation</vt:lpstr>
      <vt:lpstr>Introduction to the Studying Adaptive Learning System</vt:lpstr>
      <vt:lpstr>PowerPoint Presentation</vt:lpstr>
      <vt:lpstr>Research gap</vt:lpstr>
      <vt:lpstr>Research Questions  </vt:lpstr>
      <vt:lpstr>Research Objectives</vt:lpstr>
      <vt:lpstr>Research Methodology - Data</vt:lpstr>
      <vt:lpstr>Data </vt:lpstr>
      <vt:lpstr>Research Methodology</vt:lpstr>
      <vt:lpstr>Research Methodology (summary)</vt:lpstr>
      <vt:lpstr>Timeline </vt:lpstr>
      <vt:lpstr>Thank You</vt:lpstr>
      <vt:lpstr>Appendix - Sample Learning Curve  </vt:lpstr>
      <vt:lpstr>Appendix - Clustering Learning Curves (ability cure) </vt:lpstr>
      <vt:lpstr>Appendix - Modeling student ability Curve </vt:lpstr>
      <vt:lpstr>Deep knowledge tracing </vt:lpstr>
      <vt:lpstr>Research problem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Enhancing Personalized Learning of students through Study Material Recommendation in an Adaptive Learning Environment.</dc:title>
  <dc:creator>Pathirana, Madushan</dc:creator>
  <cp:lastModifiedBy>Pathirana, Madushan</cp:lastModifiedBy>
  <cp:revision>4</cp:revision>
  <dcterms:created xsi:type="dcterms:W3CDTF">2023-04-22T06:34:49Z</dcterms:created>
  <dcterms:modified xsi:type="dcterms:W3CDTF">2023-10-01T08:13:29Z</dcterms:modified>
</cp:coreProperties>
</file>

<file path=docProps/thumbnail.jpeg>
</file>